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5"/>
  </p:notesMasterIdLst>
  <p:handoutMasterIdLst>
    <p:handoutMasterId r:id="rId26"/>
  </p:handoutMasterIdLst>
  <p:sldIdLst>
    <p:sldId id="292" r:id="rId2"/>
    <p:sldId id="265" r:id="rId3"/>
    <p:sldId id="332" r:id="rId4"/>
    <p:sldId id="271" r:id="rId5"/>
    <p:sldId id="282" r:id="rId6"/>
    <p:sldId id="297" r:id="rId7"/>
    <p:sldId id="301" r:id="rId8"/>
    <p:sldId id="298" r:id="rId9"/>
    <p:sldId id="333" r:id="rId10"/>
    <p:sldId id="334" r:id="rId11"/>
    <p:sldId id="336" r:id="rId12"/>
    <p:sldId id="283" r:id="rId13"/>
    <p:sldId id="329" r:id="rId14"/>
    <p:sldId id="291" r:id="rId15"/>
    <p:sldId id="281" r:id="rId16"/>
    <p:sldId id="273" r:id="rId17"/>
    <p:sldId id="280" r:id="rId18"/>
    <p:sldId id="327" r:id="rId19"/>
    <p:sldId id="335" r:id="rId20"/>
    <p:sldId id="331" r:id="rId21"/>
    <p:sldId id="324" r:id="rId22"/>
    <p:sldId id="330" r:id="rId23"/>
    <p:sldId id="28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3B4B98B0-60AC-42C2-AFA5-B58CD77FA1E5}" styleName="">
    <a:wholeTbl>
      <a:tcTxStyle>
        <a:font>
          <a:latin typeface="+mn-lt"/>
          <a:ea typeface="+mn-ea"/>
          <a:cs typeface="+mn-cs"/>
        </a:font>
        <a:srgbClr val="000000"/>
      </a:tcTxStyle>
      <a:tcStyle>
        <a:tcBdr>
          <a:top>
            <a:ln w="12701" cap="flat" cmpd="sng" algn="ctr">
              <a:solidFill>
                <a:srgbClr val="5B9BD5"/>
              </a:solidFill>
              <a:prstDash val="solid"/>
              <a:round/>
              <a:headEnd type="none" w="med" len="med"/>
              <a:tailEnd type="none" w="med" len="med"/>
            </a:ln>
          </a:top>
          <a:bottom>
            <a:ln w="12701" cap="flat" cmpd="sng" algn="ctr">
              <a:solidFill>
                <a:srgbClr val="5B9BD5"/>
              </a:solidFill>
              <a:prstDash val="solid"/>
              <a:round/>
              <a:headEnd type="none" w="med" len="med"/>
              <a:tailEnd type="none" w="med" len="med"/>
            </a:ln>
          </a:bottom>
        </a:tcBdr>
      </a:tcStyle>
    </a:wholeTbl>
    <a:band1H>
      <a:tcStyle>
        <a:tcBdr/>
        <a:fill>
          <a:solidFill>
            <a:srgbClr val="5B9BD5"/>
          </a:solidFill>
        </a:fill>
      </a:tcStyle>
    </a:band1H>
    <a:band2H>
      <a:tcStyle>
        <a:tcBdr/>
      </a:tcStyle>
    </a:band2H>
    <a:band1V>
      <a:tcStyle>
        <a:tcBdr/>
        <a:fill>
          <a:solidFill>
            <a:srgbClr val="5B9BD5"/>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12701" cap="flat" cmpd="sng" algn="ctr">
              <a:solidFill>
                <a:srgbClr val="5B9BD5"/>
              </a:solidFill>
              <a:prstDash val="solid"/>
              <a:round/>
              <a:headEnd type="none" w="med" len="med"/>
              <a:tailEnd type="none" w="med" len="med"/>
            </a:ln>
          </a:top>
        </a:tcBdr>
      </a:tcStyle>
    </a:lastRow>
    <a:firstRow>
      <a:tcTxStyle b="on">
        <a:font>
          <a:latin typeface=""/>
          <a:ea typeface=""/>
          <a:cs typeface=""/>
        </a:font>
      </a:tcTxStyle>
      <a:tcStyle>
        <a:tcBdr>
          <a:bottom>
            <a:ln w="12701" cap="flat" cmpd="sng" algn="ctr">
              <a:solidFill>
                <a:srgbClr val="5B9BD5"/>
              </a:solidFill>
              <a:prstDash val="solid"/>
              <a:round/>
              <a:headEnd type="none" w="med" len="med"/>
              <a:tailEnd type="none" w="med" len="med"/>
            </a:ln>
          </a:bottom>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notesViewPr>
    <p:cSldViewPr snapToGrid="0">
      <p:cViewPr varScale="1">
        <p:scale>
          <a:sx n="52" d="100"/>
          <a:sy n="52"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il Bullard" userId="114c010d75a6e948" providerId="LiveId" clId="{DC108459-5F40-47D9-87C8-5D59A396CE00}"/>
    <pc:docChg chg="custSel modSld">
      <pc:chgData name="Gail Bullard" userId="114c010d75a6e948" providerId="LiveId" clId="{DC108459-5F40-47D9-87C8-5D59A396CE00}" dt="2024-05-09T16:27:22.065" v="52" actId="14100"/>
      <pc:docMkLst>
        <pc:docMk/>
      </pc:docMkLst>
      <pc:sldChg chg="modSp mod">
        <pc:chgData name="Gail Bullard" userId="114c010d75a6e948" providerId="LiveId" clId="{DC108459-5F40-47D9-87C8-5D59A396CE00}" dt="2024-05-09T16:27:22.065" v="52" actId="14100"/>
        <pc:sldMkLst>
          <pc:docMk/>
          <pc:sldMk cId="0" sldId="287"/>
        </pc:sldMkLst>
        <pc:spChg chg="mod">
          <ac:chgData name="Gail Bullard" userId="114c010d75a6e948" providerId="LiveId" clId="{DC108459-5F40-47D9-87C8-5D59A396CE00}" dt="2024-05-09T16:27:22.065" v="52" actId="14100"/>
          <ac:spMkLst>
            <pc:docMk/>
            <pc:sldMk cId="0" sldId="287"/>
            <ac:spMk id="3" creationId="{663CCD95-4D7D-444B-A6B8-9C0CBB995692}"/>
          </ac:spMkLst>
        </pc:spChg>
      </pc:sldChg>
      <pc:sldChg chg="modSp mod">
        <pc:chgData name="Gail Bullard" userId="114c010d75a6e948" providerId="LiveId" clId="{DC108459-5F40-47D9-87C8-5D59A396CE00}" dt="2024-05-09T16:24:35.096" v="2" actId="6549"/>
        <pc:sldMkLst>
          <pc:docMk/>
          <pc:sldMk cId="3865723483" sldId="332"/>
        </pc:sldMkLst>
        <pc:spChg chg="mod">
          <ac:chgData name="Gail Bullard" userId="114c010d75a6e948" providerId="LiveId" clId="{DC108459-5F40-47D9-87C8-5D59A396CE00}" dt="2024-05-09T16:24:35.096" v="2" actId="6549"/>
          <ac:spMkLst>
            <pc:docMk/>
            <pc:sldMk cId="3865723483" sldId="332"/>
            <ac:spMk id="3" creationId="{CB6911C4-EFF0-C5A8-4E3C-EDA7DCE170E9}"/>
          </ac:spMkLst>
        </pc:spChg>
      </pc:sldChg>
      <pc:sldChg chg="modSp mod">
        <pc:chgData name="Gail Bullard" userId="114c010d75a6e948" providerId="LiveId" clId="{DC108459-5F40-47D9-87C8-5D59A396CE00}" dt="2024-05-09T16:25:02.302" v="3" actId="14100"/>
        <pc:sldMkLst>
          <pc:docMk/>
          <pc:sldMk cId="588844040" sldId="334"/>
        </pc:sldMkLst>
        <pc:spChg chg="mod">
          <ac:chgData name="Gail Bullard" userId="114c010d75a6e948" providerId="LiveId" clId="{DC108459-5F40-47D9-87C8-5D59A396CE00}" dt="2024-05-09T16:25:02.302" v="3" actId="14100"/>
          <ac:spMkLst>
            <pc:docMk/>
            <pc:sldMk cId="588844040" sldId="334"/>
            <ac:spMk id="4" creationId="{1A42B8A5-F27A-B137-6778-CD4B166923CD}"/>
          </ac:spMkLst>
        </pc:spChg>
      </pc:sldChg>
      <pc:sldChg chg="modSp mod">
        <pc:chgData name="Gail Bullard" userId="114c010d75a6e948" providerId="LiveId" clId="{DC108459-5F40-47D9-87C8-5D59A396CE00}" dt="2024-05-09T16:26:35.122" v="51" actId="14100"/>
        <pc:sldMkLst>
          <pc:docMk/>
          <pc:sldMk cId="1117923386" sldId="336"/>
        </pc:sldMkLst>
        <pc:spChg chg="mod">
          <ac:chgData name="Gail Bullard" userId="114c010d75a6e948" providerId="LiveId" clId="{DC108459-5F40-47D9-87C8-5D59A396CE00}" dt="2024-05-09T16:26:21.640" v="49" actId="255"/>
          <ac:spMkLst>
            <pc:docMk/>
            <pc:sldMk cId="1117923386" sldId="336"/>
            <ac:spMk id="2" creationId="{F26FD677-6369-34FC-5CF4-27DB39E8FDD8}"/>
          </ac:spMkLst>
        </pc:spChg>
        <pc:picChg chg="mod">
          <ac:chgData name="Gail Bullard" userId="114c010d75a6e948" providerId="LiveId" clId="{DC108459-5F40-47D9-87C8-5D59A396CE00}" dt="2024-05-09T16:26:35.122" v="51" actId="14100"/>
          <ac:picMkLst>
            <pc:docMk/>
            <pc:sldMk cId="1117923386" sldId="336"/>
            <ac:picMk id="4" creationId="{7124B908-96F0-B3B6-A88A-C60A5B2A72E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726CD03-E586-41E6-8231-AD2CFB06D9AA}"/>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Calibri"/>
            </a:endParaRPr>
          </a:p>
        </p:txBody>
      </p:sp>
      <p:sp>
        <p:nvSpPr>
          <p:cNvPr id="3" name="Date Placeholder 2">
            <a:extLst>
              <a:ext uri="{FF2B5EF4-FFF2-40B4-BE49-F238E27FC236}">
                <a16:creationId xmlns:a16="http://schemas.microsoft.com/office/drawing/2014/main" id="{F4060140-A9C8-46B3-88C0-B898FD98F822}"/>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FE2E416-DF0F-4846-9EBC-B3F7BEFCC087}" type="datetime1">
              <a:rPr lang="en-US" sz="1200" b="0" i="0" u="none" strike="noStrike" kern="1200" cap="none" spc="0" baseline="0">
                <a:solidFill>
                  <a:srgbClr val="000000"/>
                </a:solidFill>
                <a:uFillTx/>
                <a:latin typeface="Calibri"/>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5/9/2024</a:t>
            </a:fld>
            <a:endParaRPr lang="en-US" sz="1200" b="0" i="0" u="none" strike="noStrike" kern="1200" cap="none" spc="0" baseline="0">
              <a:solidFill>
                <a:srgbClr val="000000"/>
              </a:solidFill>
              <a:uFillTx/>
              <a:latin typeface="Calibri"/>
            </a:endParaRPr>
          </a:p>
        </p:txBody>
      </p:sp>
      <p:sp>
        <p:nvSpPr>
          <p:cNvPr id="4" name="Footer Placeholder 3">
            <a:extLst>
              <a:ext uri="{FF2B5EF4-FFF2-40B4-BE49-F238E27FC236}">
                <a16:creationId xmlns:a16="http://schemas.microsoft.com/office/drawing/2014/main" id="{198266E1-4EC7-4C89-AFE1-42003938EBE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Calibri"/>
            </a:endParaRPr>
          </a:p>
        </p:txBody>
      </p:sp>
      <p:sp>
        <p:nvSpPr>
          <p:cNvPr id="5" name="Slide Number Placeholder 4">
            <a:extLst>
              <a:ext uri="{FF2B5EF4-FFF2-40B4-BE49-F238E27FC236}">
                <a16:creationId xmlns:a16="http://schemas.microsoft.com/office/drawing/2014/main" id="{38BCE72C-8C75-4D1B-9BA4-6707D7709353}"/>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54362BC-971A-477E-9A3F-E709695A6C37}" type="slidenum">
              <a:t>‹#›</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1701024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D4B1D57-EBFC-4A69-A5EC-E997FC122C06}"/>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id="{BF686E72-D6D6-4263-BB72-F18B3915A34F}"/>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71639064-6A1F-4427-8E82-42985643877E}" type="datetime1">
              <a:rPr lang="en-US"/>
              <a:pPr lvl="0"/>
              <a:t>5/9/2024</a:t>
            </a:fld>
            <a:endParaRPr lang="en-US"/>
          </a:p>
        </p:txBody>
      </p:sp>
      <p:sp>
        <p:nvSpPr>
          <p:cNvPr id="4" name="Slide Image Placeholder 3">
            <a:extLst>
              <a:ext uri="{FF2B5EF4-FFF2-40B4-BE49-F238E27FC236}">
                <a16:creationId xmlns:a16="http://schemas.microsoft.com/office/drawing/2014/main" id="{E53956C4-FF66-4CE4-A5C0-52C7647E7258}"/>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46E98C7B-ED11-4E0E-A3C1-B06B6FDC7D89}"/>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5AFA17-E869-4A3A-AEFA-2DC43F8D850E}"/>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id="{E8845732-E1E1-484D-81C9-5202B9E00801}"/>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1E71DDFB-1E28-45B0-A8BC-173B5F7D1317}" type="slidenum">
              <a:t>‹#›</a:t>
            </a:fld>
            <a:endParaRPr lang="en-US"/>
          </a:p>
        </p:txBody>
      </p:sp>
    </p:spTree>
    <p:extLst>
      <p:ext uri="{BB962C8B-B14F-4D97-AF65-F5344CB8AC3E}">
        <p14:creationId xmlns:p14="http://schemas.microsoft.com/office/powerpoint/2010/main" val="1082592900"/>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0F2CD2-143D-4871-B091-7C161790365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139DC5B-0E63-456E-880A-DEC86D9280B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69962E3-BB5B-458A-A06C-9B9DBE4D6EAB}"/>
              </a:ext>
            </a:extLst>
          </p:cNvPr>
          <p:cNvSpPr txBox="1"/>
          <p:nvPr/>
        </p:nvSpPr>
        <p:spPr>
          <a:xfrm>
            <a:off x="3884608" y="8685208"/>
            <a:ext cx="2971800" cy="458791"/>
          </a:xfrm>
          <a:prstGeom prst="rect">
            <a:avLst/>
          </a:prstGeom>
          <a:noFill/>
          <a:ln cap="flat">
            <a:noFill/>
          </a:ln>
          <a:effectLst>
            <a:outerShdw dist="25395" dir="14699641" algn="tl">
              <a:srgbClr val="000000">
                <a:alpha val="50000"/>
              </a:srgbClr>
            </a:outerShdw>
          </a:effectLst>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5379277-AF4F-4C7A-9FFD-3C491E3352D9}" type="slidenum">
              <a:t>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8F7A7-5FB5-41DA-BAF0-1A417092925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0D58279-48D8-4077-932B-8923E0CEA170}"/>
              </a:ext>
            </a:extLst>
          </p:cNvPr>
          <p:cNvSpPr txBox="1">
            <a:spLocks noGrp="1"/>
          </p:cNvSpPr>
          <p:nvPr>
            <p:ph type="body" sz="quarter" idx="1"/>
          </p:nvPr>
        </p:nvSpPr>
        <p:spPr/>
        <p:txBody>
          <a:bodyPr/>
          <a:lstStyle/>
          <a:p>
            <a:pPr lvl="0"/>
            <a:r>
              <a:rPr lang="en-US"/>
              <a:t>Slide 5 – Como Park Concert</a:t>
            </a:r>
          </a:p>
          <a:p>
            <a:pPr lvl="0"/>
            <a:endParaRPr lang="en-US"/>
          </a:p>
          <a:p>
            <a:pPr lvl="0"/>
            <a:r>
              <a:rPr lang="en-US"/>
              <a:t>This picture is from 1904, before the current Como Park pavilion was built. The audience faced toward the lake, and the band entertained them from a barge out on the water. There is nothing to identify the band on the barge in this picture, but since it was taken in 1904, the band is most likely the Minnesota State Band. </a:t>
            </a:r>
          </a:p>
          <a:p>
            <a:pPr lvl="0"/>
            <a:endParaRPr lang="en-US"/>
          </a:p>
          <a:p>
            <a:pPr lvl="0"/>
            <a:r>
              <a:rPr lang="en-US"/>
              <a:t>Music</a:t>
            </a:r>
          </a:p>
          <a:p>
            <a:pPr lvl="0"/>
            <a:endParaRPr lang="en-US"/>
          </a:p>
          <a:p>
            <a:pPr lvl="0"/>
            <a:r>
              <a:rPr lang="en-US"/>
              <a:t>Next Slide</a:t>
            </a:r>
          </a:p>
          <a:p>
            <a:pPr lvl="0"/>
            <a:endParaRPr lang="en-US"/>
          </a:p>
        </p:txBody>
      </p:sp>
      <p:sp>
        <p:nvSpPr>
          <p:cNvPr id="4" name="Slide Number Placeholder 3">
            <a:extLst>
              <a:ext uri="{FF2B5EF4-FFF2-40B4-BE49-F238E27FC236}">
                <a16:creationId xmlns:a16="http://schemas.microsoft.com/office/drawing/2014/main" id="{27963789-D09C-4EF9-BB55-01EC47CE12A4}"/>
              </a:ext>
            </a:extLst>
          </p:cNvPr>
          <p:cNvSpPr txBox="1"/>
          <p:nvPr/>
        </p:nvSpPr>
        <p:spPr>
          <a:xfrm>
            <a:off x="3884608" y="8685208"/>
            <a:ext cx="2971800" cy="458791"/>
          </a:xfrm>
          <a:prstGeom prst="rect">
            <a:avLst/>
          </a:prstGeom>
          <a:noFill/>
          <a:ln cap="flat">
            <a:noFill/>
          </a:ln>
          <a:effectLst>
            <a:outerShdw dist="25395" dir="14699641" algn="tl">
              <a:srgbClr val="000000">
                <a:alpha val="50000"/>
              </a:srgbClr>
            </a:outerShdw>
          </a:effectLst>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AD50A36-F2F4-4778-9005-88F190C3A119}" type="slidenum">
              <a:t>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703623-5F50-441E-B056-90AB2196C73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0966B6F-D54F-4D1B-9A19-D36593B9F05D}"/>
              </a:ext>
            </a:extLst>
          </p:cNvPr>
          <p:cNvSpPr txBox="1">
            <a:spLocks noGrp="1"/>
          </p:cNvSpPr>
          <p:nvPr>
            <p:ph type="body" sz="quarter" idx="1"/>
          </p:nvPr>
        </p:nvSpPr>
        <p:spPr/>
        <p:txBody>
          <a:bodyPr/>
          <a:lstStyle/>
          <a:p>
            <a:pPr lvl="0"/>
            <a:r>
              <a:rPr lang="en-US"/>
              <a:t>Slide 17 – State Fair</a:t>
            </a:r>
          </a:p>
          <a:p>
            <a:pPr lvl="0"/>
            <a:endParaRPr lang="en-US"/>
          </a:p>
          <a:p>
            <a:pPr lvl="0"/>
            <a:r>
              <a:rPr lang="en-US"/>
              <a:t>Music</a:t>
            </a:r>
          </a:p>
          <a:p>
            <a:pPr lvl="0"/>
            <a:endParaRPr lang="en-US"/>
          </a:p>
          <a:p>
            <a:pPr lvl="0"/>
            <a:r>
              <a:rPr lang="en-US"/>
              <a:t>Next slide</a:t>
            </a:r>
          </a:p>
        </p:txBody>
      </p:sp>
      <p:sp>
        <p:nvSpPr>
          <p:cNvPr id="4" name="Slide Number Placeholder 3">
            <a:extLst>
              <a:ext uri="{FF2B5EF4-FFF2-40B4-BE49-F238E27FC236}">
                <a16:creationId xmlns:a16="http://schemas.microsoft.com/office/drawing/2014/main" id="{4F7F06A0-0671-4AE6-856F-2693F832F702}"/>
              </a:ext>
            </a:extLst>
          </p:cNvPr>
          <p:cNvSpPr txBox="1"/>
          <p:nvPr/>
        </p:nvSpPr>
        <p:spPr>
          <a:xfrm>
            <a:off x="3884608" y="8685208"/>
            <a:ext cx="2971800" cy="458791"/>
          </a:xfrm>
          <a:prstGeom prst="rect">
            <a:avLst/>
          </a:prstGeom>
          <a:noFill/>
          <a:ln cap="flat">
            <a:noFill/>
          </a:ln>
          <a:effectLst>
            <a:outerShdw dist="25395" dir="14699641" algn="tl">
              <a:srgbClr val="000000">
                <a:alpha val="50000"/>
              </a:srgbClr>
            </a:outerShdw>
          </a:effectLst>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8E34851-CC27-4CAF-B631-F10B5DF3703D}" type="slidenum">
              <a:t>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8817C-8469-401A-AF21-C6EA67C1539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F9E7239-304A-4DD9-B302-5E11EAF23825}"/>
              </a:ext>
            </a:extLst>
          </p:cNvPr>
          <p:cNvSpPr txBox="1">
            <a:spLocks noGrp="1"/>
          </p:cNvSpPr>
          <p:nvPr>
            <p:ph type="body" sz="quarter" idx="1"/>
          </p:nvPr>
        </p:nvSpPr>
        <p:spPr/>
        <p:txBody>
          <a:bodyPr/>
          <a:lstStyle/>
          <a:p>
            <a:pPr lvl="0"/>
            <a:r>
              <a:rPr lang="en-US"/>
              <a:t>Slide 21 – Band in the Water</a:t>
            </a:r>
          </a:p>
          <a:p>
            <a:pPr lvl="0"/>
            <a:endParaRPr lang="en-US"/>
          </a:p>
          <a:p>
            <a:pPr lvl="0"/>
            <a:r>
              <a:rPr lang="en-US"/>
              <a:t>… jump in the river. With your instrument, of course. Something tells me that this might have been a bit shocking. You can see the gentleman behind the band wearing a proper bathing costume. The band members appear to be wearing only their boxers. </a:t>
            </a:r>
          </a:p>
          <a:p>
            <a:pPr lvl="0"/>
            <a:endParaRPr lang="en-US"/>
          </a:p>
          <a:p>
            <a:pPr lvl="0"/>
            <a:r>
              <a:rPr lang="en-US"/>
              <a:t>Final Slide</a:t>
            </a:r>
          </a:p>
          <a:p>
            <a:pPr lvl="0"/>
            <a:endParaRPr lang="en-US"/>
          </a:p>
        </p:txBody>
      </p:sp>
      <p:sp>
        <p:nvSpPr>
          <p:cNvPr id="4" name="Slide Number Placeholder 3">
            <a:extLst>
              <a:ext uri="{FF2B5EF4-FFF2-40B4-BE49-F238E27FC236}">
                <a16:creationId xmlns:a16="http://schemas.microsoft.com/office/drawing/2014/main" id="{AD20989F-B587-48F5-8873-7F1B7549FF13}"/>
              </a:ext>
            </a:extLst>
          </p:cNvPr>
          <p:cNvSpPr txBox="1"/>
          <p:nvPr/>
        </p:nvSpPr>
        <p:spPr>
          <a:xfrm>
            <a:off x="3884608" y="8685208"/>
            <a:ext cx="2971800" cy="458791"/>
          </a:xfrm>
          <a:prstGeom prst="rect">
            <a:avLst/>
          </a:prstGeom>
          <a:noFill/>
          <a:ln cap="flat">
            <a:noFill/>
          </a:ln>
          <a:effectLst>
            <a:outerShdw dist="25395" dir="14699641" algn="tl">
              <a:srgbClr val="000000">
                <a:alpha val="50000"/>
              </a:srgbClr>
            </a:outerShdw>
          </a:effectLst>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DED2B08-3180-4C7E-BDFB-218125CFBC8F}" type="slidenum">
              <a:t>12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8B5D01-8248-468B-8255-49AB3494528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B10E679-D863-4CBC-9279-CAB2BB8802AA}"/>
              </a:ext>
            </a:extLst>
          </p:cNvPr>
          <p:cNvSpPr txBox="1">
            <a:spLocks noGrp="1"/>
          </p:cNvSpPr>
          <p:nvPr>
            <p:ph type="body" sz="quarter" idx="1"/>
          </p:nvPr>
        </p:nvSpPr>
        <p:spPr/>
        <p:txBody>
          <a:bodyPr/>
          <a:lstStyle/>
          <a:p>
            <a:pPr lvl="0"/>
            <a:r>
              <a:rPr lang="en-US"/>
              <a:t>Slide 16 – State Fair</a:t>
            </a:r>
          </a:p>
          <a:p>
            <a:pPr lvl="0"/>
            <a:endParaRPr lang="en-US"/>
          </a:p>
          <a:p>
            <a:pPr lvl="0"/>
            <a:r>
              <a:rPr lang="en-US"/>
              <a:t>It’s not quite certain when this picture and the next one were taken, but Tony Snyder is the Director, so they date sometime between 1911 and 1931. The Minnesota State Band was a fixture at the annual State Fair beginning in 1905, where they played concerts in front of the Grandstand every evening. In 1905 they band was paid $650 for their Fair appearances. </a:t>
            </a:r>
          </a:p>
          <a:p>
            <a:pPr lvl="0"/>
            <a:r>
              <a:rPr lang="en-US"/>
              <a:t>The band’s relationship with the State Fair was renewed in the 1970’s, where the now all-volunteer organization presented two concerts at the Fair each year. In 2004, a song by Teresia Cashin was presented by Minnesota Public Radio, entitled The Great Minnesota State Fair. The composer mentioned the band in her lyrics: </a:t>
            </a:r>
          </a:p>
          <a:p>
            <a:pPr lvl="0"/>
            <a:endParaRPr lang="en-US"/>
          </a:p>
          <a:p>
            <a:pPr lvl="0"/>
            <a:r>
              <a:rPr lang="en-US"/>
              <a:t>With the Fair that is known, yes, known far and near</a:t>
            </a:r>
            <a:br>
              <a:rPr lang="en-US"/>
            </a:br>
            <a:r>
              <a:rPr lang="en-US"/>
              <a:t>As the best in our own native land;</a:t>
            </a:r>
            <a:br>
              <a:rPr lang="en-US"/>
            </a:br>
            <a:r>
              <a:rPr lang="en-US"/>
              <a:t>There you'll hear the State Band render music that's grand</a:t>
            </a:r>
            <a:br>
              <a:rPr lang="en-US"/>
            </a:br>
            <a:r>
              <a:rPr lang="en-US"/>
              <a:t>At the Great Minnesota State Fair</a:t>
            </a:r>
          </a:p>
          <a:p>
            <a:pPr lvl="0"/>
            <a:endParaRPr lang="en-US"/>
          </a:p>
          <a:p>
            <a:pPr lvl="0"/>
            <a:r>
              <a:rPr lang="en-US"/>
              <a:t>Songs of the State and the Fair are available on MPR’s website. </a:t>
            </a:r>
          </a:p>
          <a:p>
            <a:pPr lvl="0"/>
            <a:endParaRPr lang="en-US"/>
          </a:p>
          <a:p>
            <a:pPr lvl="0"/>
            <a:r>
              <a:rPr lang="en-US"/>
              <a:t>Next Slide. </a:t>
            </a:r>
          </a:p>
          <a:p>
            <a:pPr lvl="0"/>
            <a:endParaRPr lang="en-US"/>
          </a:p>
        </p:txBody>
      </p:sp>
      <p:sp>
        <p:nvSpPr>
          <p:cNvPr id="4" name="Slide Number Placeholder 3">
            <a:extLst>
              <a:ext uri="{FF2B5EF4-FFF2-40B4-BE49-F238E27FC236}">
                <a16:creationId xmlns:a16="http://schemas.microsoft.com/office/drawing/2014/main" id="{9B5E8B2C-F5F5-4682-B3B2-7784D0EDF63A}"/>
              </a:ext>
            </a:extLst>
          </p:cNvPr>
          <p:cNvSpPr txBox="1"/>
          <p:nvPr/>
        </p:nvSpPr>
        <p:spPr>
          <a:xfrm>
            <a:off x="3884608" y="8685208"/>
            <a:ext cx="2971800" cy="458791"/>
          </a:xfrm>
          <a:prstGeom prst="rect">
            <a:avLst/>
          </a:prstGeom>
          <a:noFill/>
          <a:ln cap="flat">
            <a:noFill/>
          </a:ln>
          <a:effectLst>
            <a:outerShdw dist="25395" dir="14699641" algn="tl">
              <a:srgbClr val="000000">
                <a:alpha val="50000"/>
              </a:srgbClr>
            </a:outerShdw>
          </a:effectLst>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A0B3A19-05F4-4300-93D9-37A009EE63FC}" type="slidenum">
              <a:t>15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6616B-6AA2-40B4-8803-B613E83780F1}"/>
              </a:ext>
            </a:extLst>
          </p:cNvPr>
          <p:cNvSpPr>
            <a:spLocks noGrp="1" noRot="1" noChangeAspect="1"/>
          </p:cNvSpPr>
          <p:nvPr>
            <p:ph type="sldImg"/>
          </p:nvPr>
        </p:nvSpPr>
        <p:spPr>
          <a:xfrm>
            <a:off x="685800" y="1079500"/>
            <a:ext cx="5486400" cy="3086100"/>
          </a:xfrm>
        </p:spPr>
      </p:sp>
      <p:sp>
        <p:nvSpPr>
          <p:cNvPr id="3" name="Notes Placeholder 2">
            <a:extLst>
              <a:ext uri="{FF2B5EF4-FFF2-40B4-BE49-F238E27FC236}">
                <a16:creationId xmlns:a16="http://schemas.microsoft.com/office/drawing/2014/main" id="{98040DC2-390B-49AA-BE77-43370B5B44BF}"/>
              </a:ext>
            </a:extLst>
          </p:cNvPr>
          <p:cNvSpPr txBox="1">
            <a:spLocks noGrp="1"/>
          </p:cNvSpPr>
          <p:nvPr>
            <p:ph type="body" sz="quarter" idx="1"/>
          </p:nvPr>
        </p:nvSpPr>
        <p:spPr/>
        <p:txBody>
          <a:bodyPr/>
          <a:lstStyle/>
          <a:p>
            <a:pPr lvl="0"/>
            <a:r>
              <a:rPr lang="en-US"/>
              <a:t>Here we see a picture of the Minnesota State Band taken at Como Park in 1911. We would just like to remind you that the band still plays every Summer at the Como Park Pavilion. Please join us there on Memorial Day, May 28</a:t>
            </a:r>
            <a:r>
              <a:rPr lang="en-US" baseline="30000"/>
              <a:t>th</a:t>
            </a:r>
            <a:r>
              <a:rPr lang="en-US"/>
              <a:t>, at 5:00 PM, for a concert of patriotic music and remembrance. We will also be performing in the Pavilion the first three Wednesdays in August at 7:00 PM. All three concerts will have completely different music, so you can come all three weeks and never hear a repeat.</a:t>
            </a:r>
          </a:p>
          <a:p>
            <a:pPr lvl="0"/>
            <a:endParaRPr lang="en-US"/>
          </a:p>
          <a:p>
            <a:pPr lvl="0"/>
            <a:r>
              <a:rPr lang="en-US"/>
              <a:t>Music. </a:t>
            </a:r>
          </a:p>
          <a:p>
            <a:pPr lvl="0"/>
            <a:endParaRPr lang="en-US"/>
          </a:p>
          <a:p>
            <a:pPr lvl="0"/>
            <a:r>
              <a:rPr lang="en-US"/>
              <a:t>Next Slide. </a:t>
            </a:r>
          </a:p>
        </p:txBody>
      </p:sp>
      <p:sp>
        <p:nvSpPr>
          <p:cNvPr id="4" name="Slide Number Placeholder 3">
            <a:extLst>
              <a:ext uri="{FF2B5EF4-FFF2-40B4-BE49-F238E27FC236}">
                <a16:creationId xmlns:a16="http://schemas.microsoft.com/office/drawing/2014/main" id="{5B18BC4F-043E-40CB-905D-91DF0768768F}"/>
              </a:ext>
            </a:extLst>
          </p:cNvPr>
          <p:cNvSpPr txBox="1"/>
          <p:nvPr/>
        </p:nvSpPr>
        <p:spPr>
          <a:xfrm>
            <a:off x="3884608" y="8685208"/>
            <a:ext cx="2971800" cy="458791"/>
          </a:xfrm>
          <a:prstGeom prst="rect">
            <a:avLst/>
          </a:prstGeom>
          <a:noFill/>
          <a:ln cap="flat">
            <a:noFill/>
          </a:ln>
          <a:effectLst>
            <a:outerShdw dist="25395" dir="14699641" algn="tl">
              <a:srgbClr val="000000">
                <a:alpha val="50000"/>
              </a:srgbClr>
            </a:outerShdw>
          </a:effectLst>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4A85802-0ADD-414C-B1AC-3E1F5A102BD7}" type="slidenum">
              <a:t>16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64B94-4D3D-411C-A856-CCEC5A322FE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69D6388-E0B9-4767-9386-3AF8988D3833}"/>
              </a:ext>
            </a:extLst>
          </p:cNvPr>
          <p:cNvSpPr txBox="1">
            <a:spLocks noGrp="1"/>
          </p:cNvSpPr>
          <p:nvPr>
            <p:ph type="body" sz="quarter" idx="1"/>
          </p:nvPr>
        </p:nvSpPr>
        <p:spPr/>
        <p:txBody>
          <a:bodyPr/>
          <a:lstStyle/>
          <a:p>
            <a:pPr lvl="0"/>
            <a:r>
              <a:rPr lang="en-US"/>
              <a:t>Slide 14 - Band</a:t>
            </a:r>
          </a:p>
          <a:p>
            <a:pPr lvl="0"/>
            <a:r>
              <a:rPr lang="en-US"/>
              <a:t>The Saint Paul Park Commission acquired the lake and surrounding area for $22,000 and established Phalen Park in 1899. The first pavilion was constructed in 1903 and was replaced in 1923. This is a panorama shot of the Band taken in front of the original Lake Phalen pavilion in 1921. The band played there regularly until at least 1926, usually every evening for two weeks at a time. </a:t>
            </a:r>
          </a:p>
          <a:p>
            <a:pPr lvl="0"/>
            <a:endParaRPr lang="en-US"/>
          </a:p>
        </p:txBody>
      </p:sp>
      <p:sp>
        <p:nvSpPr>
          <p:cNvPr id="4" name="Slide Number Placeholder 3">
            <a:extLst>
              <a:ext uri="{FF2B5EF4-FFF2-40B4-BE49-F238E27FC236}">
                <a16:creationId xmlns:a16="http://schemas.microsoft.com/office/drawing/2014/main" id="{E1A4B1D8-DA1E-4242-A375-74C1A81778E8}"/>
              </a:ext>
            </a:extLst>
          </p:cNvPr>
          <p:cNvSpPr txBox="1"/>
          <p:nvPr/>
        </p:nvSpPr>
        <p:spPr>
          <a:xfrm>
            <a:off x="3884608" y="8685208"/>
            <a:ext cx="2971800" cy="458791"/>
          </a:xfrm>
          <a:prstGeom prst="rect">
            <a:avLst/>
          </a:prstGeom>
          <a:noFill/>
          <a:ln cap="flat">
            <a:noFill/>
          </a:ln>
          <a:effectLst>
            <a:outerShdw dist="25395" dir="14699641" algn="tl">
              <a:srgbClr val="000000">
                <a:alpha val="50000"/>
              </a:srgbClr>
            </a:outerShdw>
          </a:effectLst>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55D7A38-CFE1-43F8-B151-1EB4679F173A}" type="slidenum">
              <a:t>17</a:t>
            </a:fld>
            <a:endParaRPr lang="en-US"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2E59A-3891-4270-9FD9-0E48A85EDE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22184F-EDCB-432A-9365-888C171423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50ABA8-FC0F-49E6-894A-3FFD83DD8AB9}"/>
              </a:ext>
            </a:extLst>
          </p:cNvPr>
          <p:cNvSpPr>
            <a:spLocks noGrp="1"/>
          </p:cNvSpPr>
          <p:nvPr>
            <p:ph type="dt" sz="half" idx="10"/>
          </p:nvPr>
        </p:nvSpPr>
        <p:spPr/>
        <p:txBody>
          <a:bodyPr/>
          <a:lstStyle/>
          <a:p>
            <a:pPr lvl="0"/>
            <a:fld id="{D5C94EB2-4B7E-41AA-8259-50E4BD20CD7D}" type="datetime1">
              <a:rPr lang="en-US" smtClean="0"/>
              <a:pPr lvl="0"/>
              <a:t>5/9/2024</a:t>
            </a:fld>
            <a:endParaRPr lang="en-US"/>
          </a:p>
        </p:txBody>
      </p:sp>
      <p:sp>
        <p:nvSpPr>
          <p:cNvPr id="5" name="Footer Placeholder 4">
            <a:extLst>
              <a:ext uri="{FF2B5EF4-FFF2-40B4-BE49-F238E27FC236}">
                <a16:creationId xmlns:a16="http://schemas.microsoft.com/office/drawing/2014/main" id="{C362D011-98B3-4893-A2C8-F3B52313C664}"/>
              </a:ext>
            </a:extLst>
          </p:cNvPr>
          <p:cNvSpPr>
            <a:spLocks noGrp="1"/>
          </p:cNvSpPr>
          <p:nvPr>
            <p:ph type="ftr" sz="quarter" idx="11"/>
          </p:nvPr>
        </p:nvSpPr>
        <p:spPr/>
        <p:txBody>
          <a:bodyPr/>
          <a:lstStyle/>
          <a:p>
            <a:pPr lvl="0"/>
            <a:r>
              <a:rPr lang="en-US"/>
              <a:t>Add a footer</a:t>
            </a:r>
          </a:p>
        </p:txBody>
      </p:sp>
      <p:sp>
        <p:nvSpPr>
          <p:cNvPr id="6" name="Slide Number Placeholder 5">
            <a:extLst>
              <a:ext uri="{FF2B5EF4-FFF2-40B4-BE49-F238E27FC236}">
                <a16:creationId xmlns:a16="http://schemas.microsoft.com/office/drawing/2014/main" id="{A083CDA9-E91B-4D3B-9D7E-D91B146A5F9C}"/>
              </a:ext>
            </a:extLst>
          </p:cNvPr>
          <p:cNvSpPr>
            <a:spLocks noGrp="1"/>
          </p:cNvSpPr>
          <p:nvPr>
            <p:ph type="sldNum" sz="quarter" idx="12"/>
          </p:nvPr>
        </p:nvSpPr>
        <p:spPr/>
        <p:txBody>
          <a:bodyPr/>
          <a:lstStyle/>
          <a:p>
            <a:pPr lvl="0"/>
            <a:fld id="{3DDFDB83-6FD7-41C2-9027-C1A8D34F4923}" type="slidenum">
              <a:rPr lang="en-US" smtClean="0"/>
              <a:t>‹#›</a:t>
            </a:fld>
            <a:endParaRPr lang="en-US"/>
          </a:p>
        </p:txBody>
      </p:sp>
    </p:spTree>
    <p:extLst>
      <p:ext uri="{BB962C8B-B14F-4D97-AF65-F5344CB8AC3E}">
        <p14:creationId xmlns:p14="http://schemas.microsoft.com/office/powerpoint/2010/main" val="568744733"/>
      </p:ext>
    </p:extLst>
  </p:cSld>
  <p:clrMapOvr>
    <a:masterClrMapping/>
  </p:clrMapOvr>
  <p:transition spd="med">
    <p:fade/>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0EC1F-B354-4445-B7AC-0D9931534B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311D5E-1ED2-4E87-A5A3-A437177DE71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4B2B29-9C24-4BE0-AA88-D59AFCB5B094}"/>
              </a:ext>
            </a:extLst>
          </p:cNvPr>
          <p:cNvSpPr>
            <a:spLocks noGrp="1"/>
          </p:cNvSpPr>
          <p:nvPr>
            <p:ph type="dt" sz="half" idx="10"/>
          </p:nvPr>
        </p:nvSpPr>
        <p:spPr/>
        <p:txBody>
          <a:bodyPr/>
          <a:lstStyle/>
          <a:p>
            <a:pPr lvl="0"/>
            <a:fld id="{271A6671-51B4-4FB6-AFB3-6F223ECE4991}" type="datetime1">
              <a:rPr lang="en-US" smtClean="0"/>
              <a:pPr lvl="0"/>
              <a:t>5/9/2024</a:t>
            </a:fld>
            <a:endParaRPr lang="en-US"/>
          </a:p>
        </p:txBody>
      </p:sp>
      <p:sp>
        <p:nvSpPr>
          <p:cNvPr id="5" name="Footer Placeholder 4">
            <a:extLst>
              <a:ext uri="{FF2B5EF4-FFF2-40B4-BE49-F238E27FC236}">
                <a16:creationId xmlns:a16="http://schemas.microsoft.com/office/drawing/2014/main" id="{F27ABEA4-8F48-403E-93A4-B8542CA0C54C}"/>
              </a:ext>
            </a:extLst>
          </p:cNvPr>
          <p:cNvSpPr>
            <a:spLocks noGrp="1"/>
          </p:cNvSpPr>
          <p:nvPr>
            <p:ph type="ftr" sz="quarter" idx="11"/>
          </p:nvPr>
        </p:nvSpPr>
        <p:spPr/>
        <p:txBody>
          <a:bodyPr/>
          <a:lstStyle/>
          <a:p>
            <a:pPr lvl="0"/>
            <a:r>
              <a:rPr lang="en-US"/>
              <a:t>Add a footer</a:t>
            </a:r>
          </a:p>
        </p:txBody>
      </p:sp>
      <p:sp>
        <p:nvSpPr>
          <p:cNvPr id="6" name="Slide Number Placeholder 5">
            <a:extLst>
              <a:ext uri="{FF2B5EF4-FFF2-40B4-BE49-F238E27FC236}">
                <a16:creationId xmlns:a16="http://schemas.microsoft.com/office/drawing/2014/main" id="{8034C707-780F-4B22-A415-28B05736BCD8}"/>
              </a:ext>
            </a:extLst>
          </p:cNvPr>
          <p:cNvSpPr>
            <a:spLocks noGrp="1"/>
          </p:cNvSpPr>
          <p:nvPr>
            <p:ph type="sldNum" sz="quarter" idx="12"/>
          </p:nvPr>
        </p:nvSpPr>
        <p:spPr/>
        <p:txBody>
          <a:bodyPr/>
          <a:lstStyle/>
          <a:p>
            <a:pPr lvl="0"/>
            <a:fld id="{830C757F-F2F2-4F45-B928-1EFD6DDDBD3A}" type="slidenum">
              <a:rPr lang="en-US" smtClean="0"/>
              <a:t>‹#›</a:t>
            </a:fld>
            <a:endParaRPr lang="en-US"/>
          </a:p>
        </p:txBody>
      </p:sp>
    </p:spTree>
    <p:extLst>
      <p:ext uri="{BB962C8B-B14F-4D97-AF65-F5344CB8AC3E}">
        <p14:creationId xmlns:p14="http://schemas.microsoft.com/office/powerpoint/2010/main" val="1332311672"/>
      </p:ext>
    </p:extLst>
  </p:cSld>
  <p:clrMapOvr>
    <a:masterClrMapping/>
  </p:clrMapOvr>
  <p:transition spd="med">
    <p:fade/>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25F1-9903-4326-B5AE-9C88C981E4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D0AAF2-442D-4148-942A-7090B87C82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4EC0922-27E2-4EA7-B1DB-B2159240DB16}"/>
              </a:ext>
            </a:extLst>
          </p:cNvPr>
          <p:cNvSpPr>
            <a:spLocks noGrp="1"/>
          </p:cNvSpPr>
          <p:nvPr>
            <p:ph type="dt" sz="half" idx="10"/>
          </p:nvPr>
        </p:nvSpPr>
        <p:spPr/>
        <p:txBody>
          <a:bodyPr/>
          <a:lstStyle/>
          <a:p>
            <a:pPr lvl="0"/>
            <a:fld id="{C54CB9AD-AD45-40E9-B95A-CDDEC98AE96B}" type="datetime1">
              <a:rPr lang="en-US" smtClean="0"/>
              <a:pPr lvl="0"/>
              <a:t>5/9/2024</a:t>
            </a:fld>
            <a:endParaRPr lang="en-US"/>
          </a:p>
        </p:txBody>
      </p:sp>
      <p:sp>
        <p:nvSpPr>
          <p:cNvPr id="5" name="Footer Placeholder 4">
            <a:extLst>
              <a:ext uri="{FF2B5EF4-FFF2-40B4-BE49-F238E27FC236}">
                <a16:creationId xmlns:a16="http://schemas.microsoft.com/office/drawing/2014/main" id="{A1758F31-C48C-4085-9DFB-F35E9DE4A0A0}"/>
              </a:ext>
            </a:extLst>
          </p:cNvPr>
          <p:cNvSpPr>
            <a:spLocks noGrp="1"/>
          </p:cNvSpPr>
          <p:nvPr>
            <p:ph type="ftr" sz="quarter" idx="11"/>
          </p:nvPr>
        </p:nvSpPr>
        <p:spPr/>
        <p:txBody>
          <a:bodyPr/>
          <a:lstStyle/>
          <a:p>
            <a:pPr lvl="0"/>
            <a:r>
              <a:rPr lang="en-US"/>
              <a:t>Add a footer</a:t>
            </a:r>
          </a:p>
        </p:txBody>
      </p:sp>
      <p:sp>
        <p:nvSpPr>
          <p:cNvPr id="6" name="Slide Number Placeholder 5">
            <a:extLst>
              <a:ext uri="{FF2B5EF4-FFF2-40B4-BE49-F238E27FC236}">
                <a16:creationId xmlns:a16="http://schemas.microsoft.com/office/drawing/2014/main" id="{F28FDE1D-8EF1-4831-A6F2-82FDB8994E66}"/>
              </a:ext>
            </a:extLst>
          </p:cNvPr>
          <p:cNvSpPr>
            <a:spLocks noGrp="1"/>
          </p:cNvSpPr>
          <p:nvPr>
            <p:ph type="sldNum" sz="quarter" idx="12"/>
          </p:nvPr>
        </p:nvSpPr>
        <p:spPr/>
        <p:txBody>
          <a:bodyPr/>
          <a:lstStyle/>
          <a:p>
            <a:pPr lvl="0"/>
            <a:fld id="{E961542B-C6CC-4080-A03F-BCD85E0EDBFE}" type="slidenum">
              <a:rPr lang="en-US" smtClean="0"/>
              <a:t>‹#›</a:t>
            </a:fld>
            <a:endParaRPr lang="en-US"/>
          </a:p>
        </p:txBody>
      </p:sp>
    </p:spTree>
    <p:extLst>
      <p:ext uri="{BB962C8B-B14F-4D97-AF65-F5344CB8AC3E}">
        <p14:creationId xmlns:p14="http://schemas.microsoft.com/office/powerpoint/2010/main" val="637805299"/>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3D49-E5EE-4DB8-90AE-2FADBF3B3A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6ED445-B91E-4F39-95DA-EA9CDE0E15A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C17D4F-A7E5-4491-A6EE-401568F4D30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31CC86-893F-4B48-A65B-5C414578640A}"/>
              </a:ext>
            </a:extLst>
          </p:cNvPr>
          <p:cNvSpPr>
            <a:spLocks noGrp="1"/>
          </p:cNvSpPr>
          <p:nvPr>
            <p:ph type="dt" sz="half" idx="10"/>
          </p:nvPr>
        </p:nvSpPr>
        <p:spPr/>
        <p:txBody>
          <a:bodyPr/>
          <a:lstStyle/>
          <a:p>
            <a:pPr lvl="0"/>
            <a:fld id="{7B5CE81C-14D3-4EDF-8282-7E743FD10406}" type="datetime1">
              <a:rPr lang="en-US" smtClean="0"/>
              <a:pPr lvl="0"/>
              <a:t>5/9/2024</a:t>
            </a:fld>
            <a:endParaRPr lang="en-US"/>
          </a:p>
        </p:txBody>
      </p:sp>
      <p:sp>
        <p:nvSpPr>
          <p:cNvPr id="6" name="Footer Placeholder 5">
            <a:extLst>
              <a:ext uri="{FF2B5EF4-FFF2-40B4-BE49-F238E27FC236}">
                <a16:creationId xmlns:a16="http://schemas.microsoft.com/office/drawing/2014/main" id="{AAEBE652-F646-45AE-96F8-6D2B31663286}"/>
              </a:ext>
            </a:extLst>
          </p:cNvPr>
          <p:cNvSpPr>
            <a:spLocks noGrp="1"/>
          </p:cNvSpPr>
          <p:nvPr>
            <p:ph type="ftr" sz="quarter" idx="11"/>
          </p:nvPr>
        </p:nvSpPr>
        <p:spPr/>
        <p:txBody>
          <a:bodyPr/>
          <a:lstStyle/>
          <a:p>
            <a:pPr lvl="0"/>
            <a:r>
              <a:rPr lang="en-US"/>
              <a:t>Add a footer</a:t>
            </a:r>
          </a:p>
        </p:txBody>
      </p:sp>
      <p:sp>
        <p:nvSpPr>
          <p:cNvPr id="7" name="Slide Number Placeholder 6">
            <a:extLst>
              <a:ext uri="{FF2B5EF4-FFF2-40B4-BE49-F238E27FC236}">
                <a16:creationId xmlns:a16="http://schemas.microsoft.com/office/drawing/2014/main" id="{598B1D2D-66CF-4160-BB24-F2A35D8A59B5}"/>
              </a:ext>
            </a:extLst>
          </p:cNvPr>
          <p:cNvSpPr>
            <a:spLocks noGrp="1"/>
          </p:cNvSpPr>
          <p:nvPr>
            <p:ph type="sldNum" sz="quarter" idx="12"/>
          </p:nvPr>
        </p:nvSpPr>
        <p:spPr/>
        <p:txBody>
          <a:bodyPr/>
          <a:lstStyle/>
          <a:p>
            <a:pPr lvl="0"/>
            <a:fld id="{D3F529D9-679D-4F41-B554-02FE734ADA02}" type="slidenum">
              <a:rPr lang="en-US" smtClean="0"/>
              <a:t>‹#›</a:t>
            </a:fld>
            <a:endParaRPr lang="en-US"/>
          </a:p>
        </p:txBody>
      </p:sp>
    </p:spTree>
    <p:extLst>
      <p:ext uri="{BB962C8B-B14F-4D97-AF65-F5344CB8AC3E}">
        <p14:creationId xmlns:p14="http://schemas.microsoft.com/office/powerpoint/2010/main" val="487858451"/>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3A08E-062D-41E2-A0E3-C30F871EE6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5DD1B2-D6EE-45C0-8CDC-3DE4513E4D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58B9FD0-5B5A-4D62-9ACE-132E8BB0F18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AF54E0-898A-44F1-90E5-CCB94BA91A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3D34621-F758-4E73-B4DC-62184BE792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028996-BFC7-4BBA-A9A1-89A7EEAA7FB1}"/>
              </a:ext>
            </a:extLst>
          </p:cNvPr>
          <p:cNvSpPr>
            <a:spLocks noGrp="1"/>
          </p:cNvSpPr>
          <p:nvPr>
            <p:ph type="dt" sz="half" idx="10"/>
          </p:nvPr>
        </p:nvSpPr>
        <p:spPr/>
        <p:txBody>
          <a:bodyPr/>
          <a:lstStyle/>
          <a:p>
            <a:pPr lvl="0"/>
            <a:fld id="{6E13989F-AB52-42CA-89DF-BE8ACA9DF8DE}" type="datetime1">
              <a:rPr lang="en-US" smtClean="0"/>
              <a:pPr lvl="0"/>
              <a:t>5/9/2024</a:t>
            </a:fld>
            <a:endParaRPr lang="en-US"/>
          </a:p>
        </p:txBody>
      </p:sp>
      <p:sp>
        <p:nvSpPr>
          <p:cNvPr id="8" name="Footer Placeholder 7">
            <a:extLst>
              <a:ext uri="{FF2B5EF4-FFF2-40B4-BE49-F238E27FC236}">
                <a16:creationId xmlns:a16="http://schemas.microsoft.com/office/drawing/2014/main" id="{9DFAEACE-5663-48E3-9E0D-829B205EA064}"/>
              </a:ext>
            </a:extLst>
          </p:cNvPr>
          <p:cNvSpPr>
            <a:spLocks noGrp="1"/>
          </p:cNvSpPr>
          <p:nvPr>
            <p:ph type="ftr" sz="quarter" idx="11"/>
          </p:nvPr>
        </p:nvSpPr>
        <p:spPr/>
        <p:txBody>
          <a:bodyPr/>
          <a:lstStyle/>
          <a:p>
            <a:pPr lvl="0"/>
            <a:r>
              <a:rPr lang="en-US"/>
              <a:t>Add a footer</a:t>
            </a:r>
          </a:p>
        </p:txBody>
      </p:sp>
      <p:sp>
        <p:nvSpPr>
          <p:cNvPr id="9" name="Slide Number Placeholder 8">
            <a:extLst>
              <a:ext uri="{FF2B5EF4-FFF2-40B4-BE49-F238E27FC236}">
                <a16:creationId xmlns:a16="http://schemas.microsoft.com/office/drawing/2014/main" id="{627DC48F-FDAD-4028-9389-187BE3215178}"/>
              </a:ext>
            </a:extLst>
          </p:cNvPr>
          <p:cNvSpPr>
            <a:spLocks noGrp="1"/>
          </p:cNvSpPr>
          <p:nvPr>
            <p:ph type="sldNum" sz="quarter" idx="12"/>
          </p:nvPr>
        </p:nvSpPr>
        <p:spPr/>
        <p:txBody>
          <a:bodyPr/>
          <a:lstStyle/>
          <a:p>
            <a:pPr lvl="0"/>
            <a:fld id="{6F486CB4-031F-4ADA-8CCD-7433F9E6D7B6}" type="slidenum">
              <a:rPr lang="en-US" smtClean="0"/>
              <a:t>‹#›</a:t>
            </a:fld>
            <a:endParaRPr lang="en-US"/>
          </a:p>
        </p:txBody>
      </p:sp>
    </p:spTree>
    <p:extLst>
      <p:ext uri="{BB962C8B-B14F-4D97-AF65-F5344CB8AC3E}">
        <p14:creationId xmlns:p14="http://schemas.microsoft.com/office/powerpoint/2010/main" val="415568089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CA064-BDD8-4EC6-B807-77D3E22F42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77FB41-8DA6-4427-ADB9-0AC249AA6D4E}"/>
              </a:ext>
            </a:extLst>
          </p:cNvPr>
          <p:cNvSpPr>
            <a:spLocks noGrp="1"/>
          </p:cNvSpPr>
          <p:nvPr>
            <p:ph type="dt" sz="half" idx="10"/>
          </p:nvPr>
        </p:nvSpPr>
        <p:spPr/>
        <p:txBody>
          <a:bodyPr/>
          <a:lstStyle/>
          <a:p>
            <a:pPr lvl="0"/>
            <a:fld id="{9D89C53B-05E3-4EB0-9520-242D8756EDCA}" type="datetime1">
              <a:rPr lang="en-US" smtClean="0"/>
              <a:pPr lvl="0"/>
              <a:t>5/9/2024</a:t>
            </a:fld>
            <a:endParaRPr lang="en-US"/>
          </a:p>
        </p:txBody>
      </p:sp>
      <p:sp>
        <p:nvSpPr>
          <p:cNvPr id="4" name="Footer Placeholder 3">
            <a:extLst>
              <a:ext uri="{FF2B5EF4-FFF2-40B4-BE49-F238E27FC236}">
                <a16:creationId xmlns:a16="http://schemas.microsoft.com/office/drawing/2014/main" id="{A75FBAB5-E828-4BC4-9BAC-91D1DDBAF8F7}"/>
              </a:ext>
            </a:extLst>
          </p:cNvPr>
          <p:cNvSpPr>
            <a:spLocks noGrp="1"/>
          </p:cNvSpPr>
          <p:nvPr>
            <p:ph type="ftr" sz="quarter" idx="11"/>
          </p:nvPr>
        </p:nvSpPr>
        <p:spPr/>
        <p:txBody>
          <a:bodyPr/>
          <a:lstStyle/>
          <a:p>
            <a:pPr lvl="0"/>
            <a:r>
              <a:rPr lang="en-US"/>
              <a:t>Add a footer</a:t>
            </a:r>
          </a:p>
        </p:txBody>
      </p:sp>
      <p:sp>
        <p:nvSpPr>
          <p:cNvPr id="5" name="Slide Number Placeholder 4">
            <a:extLst>
              <a:ext uri="{FF2B5EF4-FFF2-40B4-BE49-F238E27FC236}">
                <a16:creationId xmlns:a16="http://schemas.microsoft.com/office/drawing/2014/main" id="{92140DA5-8F7D-48C9-A11A-781A5185F455}"/>
              </a:ext>
            </a:extLst>
          </p:cNvPr>
          <p:cNvSpPr>
            <a:spLocks noGrp="1"/>
          </p:cNvSpPr>
          <p:nvPr>
            <p:ph type="sldNum" sz="quarter" idx="12"/>
          </p:nvPr>
        </p:nvSpPr>
        <p:spPr/>
        <p:txBody>
          <a:bodyPr/>
          <a:lstStyle/>
          <a:p>
            <a:pPr lvl="0"/>
            <a:fld id="{593D4D35-5563-42DF-8552-AE30B08C3E2A}" type="slidenum">
              <a:rPr lang="en-US" smtClean="0"/>
              <a:t>‹#›</a:t>
            </a:fld>
            <a:endParaRPr lang="en-US"/>
          </a:p>
        </p:txBody>
      </p:sp>
    </p:spTree>
    <p:extLst>
      <p:ext uri="{BB962C8B-B14F-4D97-AF65-F5344CB8AC3E}">
        <p14:creationId xmlns:p14="http://schemas.microsoft.com/office/powerpoint/2010/main" val="2836546260"/>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667DBD-1875-4BBB-86C6-2ECD9AF37A78}"/>
              </a:ext>
            </a:extLst>
          </p:cNvPr>
          <p:cNvSpPr>
            <a:spLocks noGrp="1"/>
          </p:cNvSpPr>
          <p:nvPr>
            <p:ph type="dt" sz="half" idx="10"/>
          </p:nvPr>
        </p:nvSpPr>
        <p:spPr/>
        <p:txBody>
          <a:bodyPr/>
          <a:lstStyle/>
          <a:p>
            <a:pPr lvl="0"/>
            <a:fld id="{478B3D1D-66CF-4089-BD72-D47CA0B49B04}" type="datetime1">
              <a:rPr lang="en-US" smtClean="0"/>
              <a:pPr lvl="0"/>
              <a:t>5/9/2024</a:t>
            </a:fld>
            <a:endParaRPr lang="en-US"/>
          </a:p>
        </p:txBody>
      </p:sp>
      <p:sp>
        <p:nvSpPr>
          <p:cNvPr id="3" name="Footer Placeholder 2">
            <a:extLst>
              <a:ext uri="{FF2B5EF4-FFF2-40B4-BE49-F238E27FC236}">
                <a16:creationId xmlns:a16="http://schemas.microsoft.com/office/drawing/2014/main" id="{6C5170F9-B302-457A-B929-726C008ED815}"/>
              </a:ext>
            </a:extLst>
          </p:cNvPr>
          <p:cNvSpPr>
            <a:spLocks noGrp="1"/>
          </p:cNvSpPr>
          <p:nvPr>
            <p:ph type="ftr" sz="quarter" idx="11"/>
          </p:nvPr>
        </p:nvSpPr>
        <p:spPr/>
        <p:txBody>
          <a:bodyPr/>
          <a:lstStyle/>
          <a:p>
            <a:pPr lvl="0"/>
            <a:r>
              <a:rPr lang="en-US"/>
              <a:t>Add a footer</a:t>
            </a:r>
          </a:p>
        </p:txBody>
      </p:sp>
      <p:sp>
        <p:nvSpPr>
          <p:cNvPr id="4" name="Slide Number Placeholder 3">
            <a:extLst>
              <a:ext uri="{FF2B5EF4-FFF2-40B4-BE49-F238E27FC236}">
                <a16:creationId xmlns:a16="http://schemas.microsoft.com/office/drawing/2014/main" id="{1DFFEA9F-3E27-446E-9E5C-1CAFA0F5768C}"/>
              </a:ext>
            </a:extLst>
          </p:cNvPr>
          <p:cNvSpPr>
            <a:spLocks noGrp="1"/>
          </p:cNvSpPr>
          <p:nvPr>
            <p:ph type="sldNum" sz="quarter" idx="12"/>
          </p:nvPr>
        </p:nvSpPr>
        <p:spPr/>
        <p:txBody>
          <a:bodyPr/>
          <a:lstStyle/>
          <a:p>
            <a:pPr lvl="0"/>
            <a:fld id="{8BB86D32-BAB1-4220-96D1-296A665CEF65}" type="slidenum">
              <a:rPr lang="en-US" smtClean="0"/>
              <a:t>‹#›</a:t>
            </a:fld>
            <a:endParaRPr lang="en-US"/>
          </a:p>
        </p:txBody>
      </p:sp>
    </p:spTree>
    <p:extLst>
      <p:ext uri="{BB962C8B-B14F-4D97-AF65-F5344CB8AC3E}">
        <p14:creationId xmlns:p14="http://schemas.microsoft.com/office/powerpoint/2010/main" val="4009341574"/>
      </p:ext>
    </p:extLst>
  </p:cSld>
  <p:clrMapOvr>
    <a:masterClrMapping/>
  </p:clrMapOvr>
  <p:transition spd="med">
    <p:fade/>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671F9-D55E-4A5D-AEDC-89DECF53E3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219993-B734-488B-95B9-E157ABB246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E13B70-3E12-489C-9AB6-169459AF40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4120929-EB43-4852-A647-B99D59A02CF9}"/>
              </a:ext>
            </a:extLst>
          </p:cNvPr>
          <p:cNvSpPr>
            <a:spLocks noGrp="1"/>
          </p:cNvSpPr>
          <p:nvPr>
            <p:ph type="dt" sz="half" idx="10"/>
          </p:nvPr>
        </p:nvSpPr>
        <p:spPr/>
        <p:txBody>
          <a:bodyPr/>
          <a:lstStyle/>
          <a:p>
            <a:pPr lvl="0"/>
            <a:fld id="{05AAD5EB-FA26-452E-A8D1-182782FC9A71}" type="datetime1">
              <a:rPr lang="en-US" smtClean="0"/>
              <a:pPr lvl="0"/>
              <a:t>5/9/2024</a:t>
            </a:fld>
            <a:endParaRPr lang="en-US"/>
          </a:p>
        </p:txBody>
      </p:sp>
      <p:sp>
        <p:nvSpPr>
          <p:cNvPr id="6" name="Footer Placeholder 5">
            <a:extLst>
              <a:ext uri="{FF2B5EF4-FFF2-40B4-BE49-F238E27FC236}">
                <a16:creationId xmlns:a16="http://schemas.microsoft.com/office/drawing/2014/main" id="{96B2F6D0-0BB0-45C9-A7F1-259D9BF4FB63}"/>
              </a:ext>
            </a:extLst>
          </p:cNvPr>
          <p:cNvSpPr>
            <a:spLocks noGrp="1"/>
          </p:cNvSpPr>
          <p:nvPr>
            <p:ph type="ftr" sz="quarter" idx="11"/>
          </p:nvPr>
        </p:nvSpPr>
        <p:spPr/>
        <p:txBody>
          <a:bodyPr/>
          <a:lstStyle/>
          <a:p>
            <a:pPr lvl="0"/>
            <a:r>
              <a:rPr lang="en-US"/>
              <a:t>Add a footer</a:t>
            </a:r>
          </a:p>
        </p:txBody>
      </p:sp>
      <p:sp>
        <p:nvSpPr>
          <p:cNvPr id="7" name="Slide Number Placeholder 6">
            <a:extLst>
              <a:ext uri="{FF2B5EF4-FFF2-40B4-BE49-F238E27FC236}">
                <a16:creationId xmlns:a16="http://schemas.microsoft.com/office/drawing/2014/main" id="{A6809677-EBE5-412A-8CC6-412936E14833}"/>
              </a:ext>
            </a:extLst>
          </p:cNvPr>
          <p:cNvSpPr>
            <a:spLocks noGrp="1"/>
          </p:cNvSpPr>
          <p:nvPr>
            <p:ph type="sldNum" sz="quarter" idx="12"/>
          </p:nvPr>
        </p:nvSpPr>
        <p:spPr/>
        <p:txBody>
          <a:bodyPr/>
          <a:lstStyle/>
          <a:p>
            <a:pPr lvl="0"/>
            <a:fld id="{CC5AEB83-131C-4D24-A187-2BD3D44BA8AB}" type="slidenum">
              <a:rPr lang="en-US" smtClean="0"/>
              <a:t>‹#›</a:t>
            </a:fld>
            <a:endParaRPr lang="en-US"/>
          </a:p>
        </p:txBody>
      </p:sp>
    </p:spTree>
    <p:extLst>
      <p:ext uri="{BB962C8B-B14F-4D97-AF65-F5344CB8AC3E}">
        <p14:creationId xmlns:p14="http://schemas.microsoft.com/office/powerpoint/2010/main" val="1994542175"/>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73C17-EEAB-4524-8171-900502A226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E4AE30-D0AF-427F-BA96-0069518087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56E7E3-4703-41F5-8E74-699D8DC607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C46494-93F8-4447-B0EE-10DF300E2240}"/>
              </a:ext>
            </a:extLst>
          </p:cNvPr>
          <p:cNvSpPr>
            <a:spLocks noGrp="1"/>
          </p:cNvSpPr>
          <p:nvPr>
            <p:ph type="dt" sz="half" idx="10"/>
          </p:nvPr>
        </p:nvSpPr>
        <p:spPr/>
        <p:txBody>
          <a:bodyPr/>
          <a:lstStyle/>
          <a:p>
            <a:pPr lvl="0"/>
            <a:fld id="{AB0B3CA1-FF78-4C3D-BF72-6EB67339136D}" type="datetime1">
              <a:rPr lang="en-US" smtClean="0"/>
              <a:pPr lvl="0"/>
              <a:t>5/9/2024</a:t>
            </a:fld>
            <a:endParaRPr lang="en-US"/>
          </a:p>
        </p:txBody>
      </p:sp>
      <p:sp>
        <p:nvSpPr>
          <p:cNvPr id="6" name="Footer Placeholder 5">
            <a:extLst>
              <a:ext uri="{FF2B5EF4-FFF2-40B4-BE49-F238E27FC236}">
                <a16:creationId xmlns:a16="http://schemas.microsoft.com/office/drawing/2014/main" id="{024E7540-1CF5-46EC-9884-34546FD304E3}"/>
              </a:ext>
            </a:extLst>
          </p:cNvPr>
          <p:cNvSpPr>
            <a:spLocks noGrp="1"/>
          </p:cNvSpPr>
          <p:nvPr>
            <p:ph type="ftr" sz="quarter" idx="11"/>
          </p:nvPr>
        </p:nvSpPr>
        <p:spPr/>
        <p:txBody>
          <a:bodyPr/>
          <a:lstStyle/>
          <a:p>
            <a:pPr lvl="0"/>
            <a:r>
              <a:rPr lang="en-US"/>
              <a:t>Add a footer</a:t>
            </a:r>
          </a:p>
        </p:txBody>
      </p:sp>
      <p:sp>
        <p:nvSpPr>
          <p:cNvPr id="7" name="Slide Number Placeholder 6">
            <a:extLst>
              <a:ext uri="{FF2B5EF4-FFF2-40B4-BE49-F238E27FC236}">
                <a16:creationId xmlns:a16="http://schemas.microsoft.com/office/drawing/2014/main" id="{A0448554-5748-4940-8526-2C629983B6C1}"/>
              </a:ext>
            </a:extLst>
          </p:cNvPr>
          <p:cNvSpPr>
            <a:spLocks noGrp="1"/>
          </p:cNvSpPr>
          <p:nvPr>
            <p:ph type="sldNum" sz="quarter" idx="12"/>
          </p:nvPr>
        </p:nvSpPr>
        <p:spPr/>
        <p:txBody>
          <a:bodyPr/>
          <a:lstStyle/>
          <a:p>
            <a:pPr lvl="0"/>
            <a:fld id="{E144AB9F-2278-4114-92CB-26F1B5D6962B}" type="slidenum">
              <a:rPr lang="en-US" smtClean="0"/>
              <a:t>‹#›</a:t>
            </a:fld>
            <a:endParaRPr lang="en-US"/>
          </a:p>
        </p:txBody>
      </p:sp>
    </p:spTree>
    <p:extLst>
      <p:ext uri="{BB962C8B-B14F-4D97-AF65-F5344CB8AC3E}">
        <p14:creationId xmlns:p14="http://schemas.microsoft.com/office/powerpoint/2010/main" val="3967014326"/>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690D2-0AA8-4694-837D-F427613EFC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A63299-1232-48E5-A05E-4E81974E05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EC564-111E-419C-83D4-279F9E369C4C}"/>
              </a:ext>
            </a:extLst>
          </p:cNvPr>
          <p:cNvSpPr>
            <a:spLocks noGrp="1"/>
          </p:cNvSpPr>
          <p:nvPr>
            <p:ph type="dt" sz="half" idx="10"/>
          </p:nvPr>
        </p:nvSpPr>
        <p:spPr/>
        <p:txBody>
          <a:bodyPr/>
          <a:lstStyle/>
          <a:p>
            <a:pPr lvl="0"/>
            <a:fld id="{44FC0A58-930A-46D8-89DF-ACAE988998E0}" type="datetime1">
              <a:rPr lang="en-US" smtClean="0"/>
              <a:pPr lvl="0"/>
              <a:t>5/9/2024</a:t>
            </a:fld>
            <a:endParaRPr lang="en-US"/>
          </a:p>
        </p:txBody>
      </p:sp>
      <p:sp>
        <p:nvSpPr>
          <p:cNvPr id="5" name="Footer Placeholder 4">
            <a:extLst>
              <a:ext uri="{FF2B5EF4-FFF2-40B4-BE49-F238E27FC236}">
                <a16:creationId xmlns:a16="http://schemas.microsoft.com/office/drawing/2014/main" id="{B2D44818-968C-42A5-B07C-759D28D8EE59}"/>
              </a:ext>
            </a:extLst>
          </p:cNvPr>
          <p:cNvSpPr>
            <a:spLocks noGrp="1"/>
          </p:cNvSpPr>
          <p:nvPr>
            <p:ph type="ftr" sz="quarter" idx="11"/>
          </p:nvPr>
        </p:nvSpPr>
        <p:spPr/>
        <p:txBody>
          <a:bodyPr/>
          <a:lstStyle/>
          <a:p>
            <a:pPr lvl="0"/>
            <a:r>
              <a:rPr lang="en-US"/>
              <a:t>Add a footer</a:t>
            </a:r>
          </a:p>
        </p:txBody>
      </p:sp>
      <p:sp>
        <p:nvSpPr>
          <p:cNvPr id="6" name="Slide Number Placeholder 5">
            <a:extLst>
              <a:ext uri="{FF2B5EF4-FFF2-40B4-BE49-F238E27FC236}">
                <a16:creationId xmlns:a16="http://schemas.microsoft.com/office/drawing/2014/main" id="{16EA6BAD-EBC9-4939-9C1A-9ACF6AF0F3E5}"/>
              </a:ext>
            </a:extLst>
          </p:cNvPr>
          <p:cNvSpPr>
            <a:spLocks noGrp="1"/>
          </p:cNvSpPr>
          <p:nvPr>
            <p:ph type="sldNum" sz="quarter" idx="12"/>
          </p:nvPr>
        </p:nvSpPr>
        <p:spPr/>
        <p:txBody>
          <a:bodyPr/>
          <a:lstStyle/>
          <a:p>
            <a:pPr lvl="0"/>
            <a:fld id="{FAAB674D-5680-4F9E-A5FE-8F6CE1C9F96C}" type="slidenum">
              <a:rPr lang="en-US" smtClean="0"/>
              <a:t>‹#›</a:t>
            </a:fld>
            <a:endParaRPr lang="en-US"/>
          </a:p>
        </p:txBody>
      </p:sp>
    </p:spTree>
    <p:extLst>
      <p:ext uri="{BB962C8B-B14F-4D97-AF65-F5344CB8AC3E}">
        <p14:creationId xmlns:p14="http://schemas.microsoft.com/office/powerpoint/2010/main" val="3929538244"/>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BE0A1E-D13A-41B7-9B1C-B371156F64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CD9BDE-6B14-4186-9001-8A12A0AC7E9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2C4D6-9540-4B48-8FD2-26317B0AF90C}"/>
              </a:ext>
            </a:extLst>
          </p:cNvPr>
          <p:cNvSpPr>
            <a:spLocks noGrp="1"/>
          </p:cNvSpPr>
          <p:nvPr>
            <p:ph type="dt" sz="half" idx="10"/>
          </p:nvPr>
        </p:nvSpPr>
        <p:spPr/>
        <p:txBody>
          <a:bodyPr/>
          <a:lstStyle/>
          <a:p>
            <a:pPr lvl="0"/>
            <a:fld id="{412508D8-E519-481E-B1FE-681E166ED7A9}" type="datetime1">
              <a:rPr lang="en-US" smtClean="0"/>
              <a:pPr lvl="0"/>
              <a:t>5/9/2024</a:t>
            </a:fld>
            <a:endParaRPr lang="en-US"/>
          </a:p>
        </p:txBody>
      </p:sp>
      <p:sp>
        <p:nvSpPr>
          <p:cNvPr id="5" name="Footer Placeholder 4">
            <a:extLst>
              <a:ext uri="{FF2B5EF4-FFF2-40B4-BE49-F238E27FC236}">
                <a16:creationId xmlns:a16="http://schemas.microsoft.com/office/drawing/2014/main" id="{9F487DE4-20CD-4C92-86C9-55A5B7FFAE60}"/>
              </a:ext>
            </a:extLst>
          </p:cNvPr>
          <p:cNvSpPr>
            <a:spLocks noGrp="1"/>
          </p:cNvSpPr>
          <p:nvPr>
            <p:ph type="ftr" sz="quarter" idx="11"/>
          </p:nvPr>
        </p:nvSpPr>
        <p:spPr/>
        <p:txBody>
          <a:bodyPr/>
          <a:lstStyle/>
          <a:p>
            <a:pPr lvl="0"/>
            <a:r>
              <a:rPr lang="en-US"/>
              <a:t>Add a footer</a:t>
            </a:r>
          </a:p>
        </p:txBody>
      </p:sp>
      <p:sp>
        <p:nvSpPr>
          <p:cNvPr id="6" name="Slide Number Placeholder 5">
            <a:extLst>
              <a:ext uri="{FF2B5EF4-FFF2-40B4-BE49-F238E27FC236}">
                <a16:creationId xmlns:a16="http://schemas.microsoft.com/office/drawing/2014/main" id="{A352A466-6F2C-42E6-BAFF-44A4E0163E66}"/>
              </a:ext>
            </a:extLst>
          </p:cNvPr>
          <p:cNvSpPr>
            <a:spLocks noGrp="1"/>
          </p:cNvSpPr>
          <p:nvPr>
            <p:ph type="sldNum" sz="quarter" idx="12"/>
          </p:nvPr>
        </p:nvSpPr>
        <p:spPr/>
        <p:txBody>
          <a:bodyPr/>
          <a:lstStyle/>
          <a:p>
            <a:pPr lvl="0"/>
            <a:fld id="{5CCDA350-C5B2-4ABB-8237-784FF3220DC6}" type="slidenum">
              <a:rPr lang="en-US" smtClean="0"/>
              <a:t>‹#›</a:t>
            </a:fld>
            <a:endParaRPr lang="en-US"/>
          </a:p>
        </p:txBody>
      </p:sp>
    </p:spTree>
    <p:extLst>
      <p:ext uri="{BB962C8B-B14F-4D97-AF65-F5344CB8AC3E}">
        <p14:creationId xmlns:p14="http://schemas.microsoft.com/office/powerpoint/2010/main" val="3553368366"/>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F9E23A-FAF3-4AAD-A666-B7FBAAFD2C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7FA553-C096-4E8B-87BC-663C314E77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E736FE-92CB-4E96-86FB-20A4E1C4BC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lvl="0"/>
            <a:fld id="{F8861F30-3E8D-40E0-8890-2E9B9A604BA2}" type="datetime1">
              <a:rPr lang="en-US" smtClean="0"/>
              <a:pPr lvl="0"/>
              <a:t>5/9/2024</a:t>
            </a:fld>
            <a:endParaRPr lang="en-US"/>
          </a:p>
        </p:txBody>
      </p:sp>
      <p:sp>
        <p:nvSpPr>
          <p:cNvPr id="5" name="Footer Placeholder 4">
            <a:extLst>
              <a:ext uri="{FF2B5EF4-FFF2-40B4-BE49-F238E27FC236}">
                <a16:creationId xmlns:a16="http://schemas.microsoft.com/office/drawing/2014/main" id="{9771E8DD-A253-41F9-8B18-00B3F63C3C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lvl="0"/>
            <a:r>
              <a:rPr lang="en-US"/>
              <a:t>Add a footer</a:t>
            </a:r>
          </a:p>
        </p:txBody>
      </p:sp>
      <p:sp>
        <p:nvSpPr>
          <p:cNvPr id="6" name="Slide Number Placeholder 5">
            <a:extLst>
              <a:ext uri="{FF2B5EF4-FFF2-40B4-BE49-F238E27FC236}">
                <a16:creationId xmlns:a16="http://schemas.microsoft.com/office/drawing/2014/main" id="{F3FFBC62-F411-44B6-A755-96D23E44D5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lvl="0"/>
            <a:fld id="{A8D9815E-95F1-4AFE-8DDB-71B3EC1FBFEC}" type="slidenum">
              <a:rPr lang="en-US" smtClean="0"/>
              <a:t>‹#›</a:t>
            </a:fld>
            <a:endParaRPr lang="en-US"/>
          </a:p>
        </p:txBody>
      </p:sp>
    </p:spTree>
    <p:extLst>
      <p:ext uri="{BB962C8B-B14F-4D97-AF65-F5344CB8AC3E}">
        <p14:creationId xmlns:p14="http://schemas.microsoft.com/office/powerpoint/2010/main" val="24594884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spd="med">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336A8-DAC8-AB8B-A5FF-D656D7DAA4C6}"/>
              </a:ext>
            </a:extLst>
          </p:cNvPr>
          <p:cNvSpPr>
            <a:spLocks noGrp="1"/>
          </p:cNvSpPr>
          <p:nvPr>
            <p:ph type="title"/>
          </p:nvPr>
        </p:nvSpPr>
        <p:spPr/>
        <p:txBody>
          <a:bodyPr>
            <a:normAutofit/>
          </a:bodyPr>
          <a:lstStyle/>
          <a:p>
            <a:pPr algn="ctr"/>
            <a:r>
              <a:rPr lang="en-US" sz="4000" dirty="0">
                <a:latin typeface="Dubai" panose="020B0503030403030204" pitchFamily="34" charset="-78"/>
                <a:cs typeface="Dubai" panose="020B0503030403030204" pitchFamily="34" charset="-78"/>
              </a:rPr>
              <a:t>The Minnesota State Band Welcomes You</a:t>
            </a:r>
          </a:p>
        </p:txBody>
      </p:sp>
      <p:pic>
        <p:nvPicPr>
          <p:cNvPr id="4" name="Picture 3" descr="A group of people sitting in chairs&#10;&#10;Description automatically generated with medium confidence">
            <a:extLst>
              <a:ext uri="{FF2B5EF4-FFF2-40B4-BE49-F238E27FC236}">
                <a16:creationId xmlns:a16="http://schemas.microsoft.com/office/drawing/2014/main" id="{9C261B73-8DD4-173C-EEAA-5FC8E79C9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0114" y="1568231"/>
            <a:ext cx="9751772" cy="4924644"/>
          </a:xfrm>
          <a:prstGeom prst="rect">
            <a:avLst/>
          </a:prstGeom>
        </p:spPr>
      </p:pic>
    </p:spTree>
    <p:extLst>
      <p:ext uri="{BB962C8B-B14F-4D97-AF65-F5344CB8AC3E}">
        <p14:creationId xmlns:p14="http://schemas.microsoft.com/office/powerpoint/2010/main" val="1254743778"/>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45DDF-8763-4E13-9C1A-56B1FDA5759F}"/>
              </a:ext>
            </a:extLst>
          </p:cNvPr>
          <p:cNvSpPr txBox="1">
            <a:spLocks noGrp="1"/>
          </p:cNvSpPr>
          <p:nvPr>
            <p:ph type="ctrTitle"/>
          </p:nvPr>
        </p:nvSpPr>
        <p:spPr>
          <a:xfrm>
            <a:off x="1387287" y="372185"/>
            <a:ext cx="9144000" cy="1022527"/>
          </a:xfrm>
        </p:spPr>
        <p:txBody>
          <a:bodyPr>
            <a:normAutofit/>
          </a:bodyPr>
          <a:lstStyle/>
          <a:p>
            <a:pPr lvl="0"/>
            <a:r>
              <a:rPr lang="en-US" sz="4800" dirty="0">
                <a:latin typeface="Dubai" panose="020B0503030403030204" pitchFamily="34" charset="-78"/>
                <a:cs typeface="Dubai" panose="020B0503030403030204" pitchFamily="34" charset="-78"/>
              </a:rPr>
              <a:t>The Minnesota State Band - 1898</a:t>
            </a:r>
          </a:p>
        </p:txBody>
      </p:sp>
      <p:pic>
        <p:nvPicPr>
          <p:cNvPr id="4" name="Picture 2" descr="https://lh4.googleusercontent.com/WpqiiPl7C8rInthaItGDyLjXaqz_GJ_8aYLTq2o2d7C-LT4TqSLuX3rxbqIYIHcrJ4sERhezZex0ZKGe1p7JTGOUlUt3x_H6i76X00jJO8O6MlslgQEXY7Ha9bpqa31VqUZJ_rV3OEKXCE6pIA">
            <a:extLst>
              <a:ext uri="{FF2B5EF4-FFF2-40B4-BE49-F238E27FC236}">
                <a16:creationId xmlns:a16="http://schemas.microsoft.com/office/drawing/2014/main" id="{5DCC6498-ABC1-4807-9A52-60B2793E4206}"/>
              </a:ext>
            </a:extLst>
          </p:cNvPr>
          <p:cNvPicPr>
            <a:picLocks noChangeAspect="1"/>
          </p:cNvPicPr>
          <p:nvPr/>
        </p:nvPicPr>
        <p:blipFill>
          <a:blip r:embed="rId3"/>
          <a:srcRect/>
          <a:stretch>
            <a:fillRect/>
          </a:stretch>
        </p:blipFill>
        <p:spPr>
          <a:xfrm>
            <a:off x="2140480" y="1619795"/>
            <a:ext cx="7637615" cy="5076427"/>
          </a:xfrm>
          <a:prstGeom prst="rect">
            <a:avLst/>
          </a:prstGeom>
          <a:noFill/>
          <a:ln cap="flat">
            <a:noFill/>
          </a:ln>
          <a:effectLst>
            <a:outerShdw dist="25395" dir="14699641" algn="tl">
              <a:srgbClr val="000000">
                <a:alpha val="50000"/>
              </a:srgbClr>
            </a:outerShdw>
          </a:effectLst>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A8F0E3-3454-E6CD-0F36-456DE25F05DF}"/>
              </a:ext>
            </a:extLst>
          </p:cNvPr>
          <p:cNvPicPr>
            <a:picLocks noChangeAspect="1"/>
          </p:cNvPicPr>
          <p:nvPr/>
        </p:nvPicPr>
        <p:blipFill>
          <a:blip r:embed="rId2">
            <a:alphaModFix amt="40000"/>
          </a:blip>
          <a:stretch>
            <a:fillRect/>
          </a:stretch>
        </p:blipFill>
        <p:spPr>
          <a:xfrm>
            <a:off x="1106882" y="97784"/>
            <a:ext cx="9997217" cy="6662431"/>
          </a:xfrm>
          <a:prstGeom prst="rect">
            <a:avLst/>
          </a:prstGeom>
        </p:spPr>
      </p:pic>
      <p:sp>
        <p:nvSpPr>
          <p:cNvPr id="2" name="Title 1">
            <a:extLst>
              <a:ext uri="{FF2B5EF4-FFF2-40B4-BE49-F238E27FC236}">
                <a16:creationId xmlns:a16="http://schemas.microsoft.com/office/drawing/2014/main" id="{011291CC-C82E-E307-C951-8CF64E2E67E2}"/>
              </a:ext>
            </a:extLst>
          </p:cNvPr>
          <p:cNvSpPr>
            <a:spLocks noGrp="1"/>
          </p:cNvSpPr>
          <p:nvPr>
            <p:ph type="ctrTitle"/>
          </p:nvPr>
        </p:nvSpPr>
        <p:spPr>
          <a:xfrm>
            <a:off x="1106882" y="1132469"/>
            <a:ext cx="9275075" cy="917452"/>
          </a:xfrm>
        </p:spPr>
        <p:txBody>
          <a:bodyPr>
            <a:normAutofit fontScale="90000"/>
          </a:bodyPr>
          <a:lstStyle/>
          <a:p>
            <a:r>
              <a:rPr lang="en-US" dirty="0">
                <a:latin typeface="Dubai Medium" panose="020B0603030403030204" pitchFamily="34" charset="-78"/>
                <a:cs typeface="Dubai Medium" panose="020B0603030403030204" pitchFamily="34" charset="-78"/>
              </a:rPr>
              <a:t>Clarinets </a:t>
            </a:r>
          </a:p>
        </p:txBody>
      </p:sp>
      <p:sp>
        <p:nvSpPr>
          <p:cNvPr id="3" name="Subtitle 2">
            <a:extLst>
              <a:ext uri="{FF2B5EF4-FFF2-40B4-BE49-F238E27FC236}">
                <a16:creationId xmlns:a16="http://schemas.microsoft.com/office/drawing/2014/main" id="{CB6911C4-EFF0-C5A8-4E3C-EDA7DCE170E9}"/>
              </a:ext>
            </a:extLst>
          </p:cNvPr>
          <p:cNvSpPr>
            <a:spLocks noGrp="1"/>
          </p:cNvSpPr>
          <p:nvPr>
            <p:ph type="subTitle" idx="1"/>
          </p:nvPr>
        </p:nvSpPr>
        <p:spPr>
          <a:xfrm>
            <a:off x="1369366" y="2236763"/>
            <a:ext cx="9472247" cy="3770142"/>
          </a:xfrm>
        </p:spPr>
        <p:txBody>
          <a:bodyPr>
            <a:noAutofit/>
          </a:bodyPr>
          <a:lstStyle/>
          <a:p>
            <a:pPr algn="l"/>
            <a:r>
              <a:rPr lang="en-US" sz="3600" dirty="0">
                <a:latin typeface="Dubai Medium" panose="020B0603030403030204" pitchFamily="34" charset="-78"/>
                <a:cs typeface="Dubai Medium" panose="020B0603030403030204" pitchFamily="34" charset="-78"/>
              </a:rPr>
              <a:t>Today we are featuring the Clarinet section of the Band. </a:t>
            </a:r>
          </a:p>
          <a:p>
            <a:pPr algn="l"/>
            <a:r>
              <a:rPr lang="en-US" sz="3600" dirty="0">
                <a:latin typeface="Dubai Medium" panose="020B0603030403030204" pitchFamily="34" charset="-78"/>
                <a:cs typeface="Dubai Medium" panose="020B0603030403030204" pitchFamily="34" charset="-78"/>
              </a:rPr>
              <a:t>Since 1898, there have been 136 Clarinetists who have played with the Band (that we know of). This number includes those who played e-flat and bass clarinet. </a:t>
            </a:r>
          </a:p>
          <a:p>
            <a:pPr algn="l"/>
            <a:endParaRPr lang="en-US" sz="3100" dirty="0">
              <a:latin typeface="Dubai Medium" panose="020B0603030403030204" pitchFamily="34" charset="-78"/>
              <a:cs typeface="Dubai Medium" panose="020B0603030403030204" pitchFamily="34" charset="-78"/>
            </a:endParaRPr>
          </a:p>
        </p:txBody>
      </p:sp>
    </p:spTree>
    <p:extLst>
      <p:ext uri="{BB962C8B-B14F-4D97-AF65-F5344CB8AC3E}">
        <p14:creationId xmlns:p14="http://schemas.microsoft.com/office/powerpoint/2010/main" val="3865723483"/>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956D06B-6ADF-E3B5-8C73-EEBF90FD7E66}"/>
              </a:ext>
            </a:extLst>
          </p:cNvPr>
          <p:cNvSpPr>
            <a:spLocks noGrp="1"/>
          </p:cNvSpPr>
          <p:nvPr>
            <p:ph idx="1"/>
          </p:nvPr>
        </p:nvSpPr>
        <p:spPr>
          <a:xfrm>
            <a:off x="4375052" y="1825625"/>
            <a:ext cx="6978748" cy="4351338"/>
          </a:xfrm>
        </p:spPr>
        <p:txBody>
          <a:bodyPr>
            <a:noAutofit/>
          </a:bodyPr>
          <a:lstStyle/>
          <a:p>
            <a:pPr marL="0" indent="0" algn="just">
              <a:buNone/>
            </a:pPr>
            <a:r>
              <a:rPr lang="en-US" sz="2900" dirty="0">
                <a:latin typeface="Dubai Medium" panose="020B0603030403030204" pitchFamily="34" charset="-78"/>
                <a:cs typeface="Dubai Medium" panose="020B0603030403030204" pitchFamily="34" charset="-78"/>
              </a:rPr>
              <a:t>John Beer was born in Austria and came to the U.S. in 1880. He was a charter member of the Minnesota State Band and played with the Band for almost 40 years. </a:t>
            </a:r>
          </a:p>
          <a:p>
            <a:pPr marL="0" indent="0" algn="just">
              <a:buNone/>
            </a:pPr>
            <a:r>
              <a:rPr lang="en-US" sz="2900" dirty="0">
                <a:latin typeface="Dubai Medium" panose="020B0603030403030204" pitchFamily="34" charset="-78"/>
                <a:cs typeface="Dubai Medium" panose="020B0603030403030204" pitchFamily="34" charset="-78"/>
              </a:rPr>
              <a:t>This photo was taken when Prohibition ended. The caption reads in part: Here is John Beer, 70-year-old former brewer, winking a wink of contentment over a sudsy stein. “For 40 years I blew notes in the Minnesota State Band. Ach – it’s a good thing that beer is back.”</a:t>
            </a:r>
          </a:p>
        </p:txBody>
      </p:sp>
      <p:pic>
        <p:nvPicPr>
          <p:cNvPr id="8" name="Picture 7" descr="A person holding a mug&#10;&#10;Description automatically generated">
            <a:extLst>
              <a:ext uri="{FF2B5EF4-FFF2-40B4-BE49-F238E27FC236}">
                <a16:creationId xmlns:a16="http://schemas.microsoft.com/office/drawing/2014/main" id="{7F2DA5A4-1996-5E21-E144-2CCAED1539DB}"/>
              </a:ext>
            </a:extLst>
          </p:cNvPr>
          <p:cNvPicPr>
            <a:picLocks noChangeAspect="1"/>
          </p:cNvPicPr>
          <p:nvPr/>
        </p:nvPicPr>
        <p:blipFill rotWithShape="1">
          <a:blip r:embed="rId3">
            <a:extLst>
              <a:ext uri="{28A0092B-C50C-407E-A947-70E740481C1C}">
                <a14:useLocalDpi xmlns:a14="http://schemas.microsoft.com/office/drawing/2010/main" val="0"/>
              </a:ext>
            </a:extLst>
          </a:blip>
          <a:srcRect l="6021" r="13292"/>
          <a:stretch/>
        </p:blipFill>
        <p:spPr>
          <a:xfrm>
            <a:off x="838200" y="509954"/>
            <a:ext cx="3125626" cy="5838092"/>
          </a:xfrm>
          <a:prstGeom prst="rect">
            <a:avLst/>
          </a:prstGeom>
        </p:spPr>
      </p:pic>
      <p:sp>
        <p:nvSpPr>
          <p:cNvPr id="9" name="Title 1">
            <a:extLst>
              <a:ext uri="{FF2B5EF4-FFF2-40B4-BE49-F238E27FC236}">
                <a16:creationId xmlns:a16="http://schemas.microsoft.com/office/drawing/2014/main" id="{37C3E46D-6551-AEC9-AE6C-2C65B8FDF841}"/>
              </a:ext>
            </a:extLst>
          </p:cNvPr>
          <p:cNvSpPr>
            <a:spLocks noGrp="1"/>
          </p:cNvSpPr>
          <p:nvPr>
            <p:ph type="title"/>
          </p:nvPr>
        </p:nvSpPr>
        <p:spPr>
          <a:xfrm>
            <a:off x="4220308" y="365125"/>
            <a:ext cx="6175717" cy="1325563"/>
          </a:xfrm>
        </p:spPr>
        <p:txBody>
          <a:bodyPr>
            <a:normAutofit/>
          </a:bodyPr>
          <a:lstStyle/>
          <a:p>
            <a:pPr algn="ctr"/>
            <a:r>
              <a:rPr lang="en-US" dirty="0">
                <a:latin typeface="Dubai Medium" panose="020B0603030403030204" pitchFamily="34" charset="-78"/>
                <a:cs typeface="Dubai Medium" panose="020B0603030403030204" pitchFamily="34" charset="-78"/>
              </a:rPr>
              <a:t>John Beer</a:t>
            </a:r>
            <a:br>
              <a:rPr lang="en-US" dirty="0">
                <a:latin typeface="Dubai Medium" panose="020B0603030403030204" pitchFamily="34" charset="-78"/>
                <a:cs typeface="Dubai Medium" panose="020B0603030403030204" pitchFamily="34" charset="-78"/>
              </a:rPr>
            </a:br>
            <a:r>
              <a:rPr lang="en-US" sz="3200" dirty="0">
                <a:latin typeface="Dubai Medium" panose="020B0603030403030204" pitchFamily="34" charset="-78"/>
                <a:cs typeface="Dubai Medium" panose="020B0603030403030204" pitchFamily="34" charset="-78"/>
              </a:rPr>
              <a:t>Played in the MSB 1898 - 1938</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013BF7-DF9F-4F8B-A2B3-E453DC437BF8}"/>
              </a:ext>
            </a:extLst>
          </p:cNvPr>
          <p:cNvPicPr>
            <a:picLocks noChangeAspect="1"/>
          </p:cNvPicPr>
          <p:nvPr/>
        </p:nvPicPr>
        <p:blipFill>
          <a:blip r:embed="rId3"/>
          <a:stretch>
            <a:fillRect/>
          </a:stretch>
        </p:blipFill>
        <p:spPr>
          <a:xfrm>
            <a:off x="4075066" y="1019907"/>
            <a:ext cx="6935248" cy="5537360"/>
          </a:xfrm>
          <a:prstGeom prst="rect">
            <a:avLst/>
          </a:prstGeom>
          <a:noFill/>
          <a:ln cap="flat">
            <a:noFill/>
          </a:ln>
          <a:effectLst>
            <a:outerShdw dist="25395" dir="14699641" algn="tl">
              <a:srgbClr val="000000">
                <a:alpha val="50000"/>
              </a:srgbClr>
            </a:outerShdw>
          </a:effectLst>
        </p:spPr>
      </p:pic>
      <p:sp>
        <p:nvSpPr>
          <p:cNvPr id="6" name="Title 1">
            <a:extLst>
              <a:ext uri="{FF2B5EF4-FFF2-40B4-BE49-F238E27FC236}">
                <a16:creationId xmlns:a16="http://schemas.microsoft.com/office/drawing/2014/main" id="{BC2B12DE-2D54-CEA0-168B-6267FDE1DB2D}"/>
              </a:ext>
            </a:extLst>
          </p:cNvPr>
          <p:cNvSpPr txBox="1">
            <a:spLocks/>
          </p:cNvSpPr>
          <p:nvPr/>
        </p:nvSpPr>
        <p:spPr>
          <a:xfrm>
            <a:off x="1181686" y="365128"/>
            <a:ext cx="10172117" cy="65477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latin typeface="Dubai Medium" panose="020B0603030403030204" pitchFamily="34" charset="-78"/>
                <a:cs typeface="Dubai Medium" panose="020B0603030403030204" pitchFamily="34" charset="-78"/>
              </a:rPr>
              <a:t>Minnesota State Fair Grandstand – 1911?</a:t>
            </a:r>
          </a:p>
        </p:txBody>
      </p:sp>
      <p:sp>
        <p:nvSpPr>
          <p:cNvPr id="3" name="TextBox 2">
            <a:extLst>
              <a:ext uri="{FF2B5EF4-FFF2-40B4-BE49-F238E27FC236}">
                <a16:creationId xmlns:a16="http://schemas.microsoft.com/office/drawing/2014/main" id="{5B5886A7-D277-5DDB-E812-B5A14D6DC0AA}"/>
              </a:ext>
            </a:extLst>
          </p:cNvPr>
          <p:cNvSpPr txBox="1"/>
          <p:nvPr/>
        </p:nvSpPr>
        <p:spPr>
          <a:xfrm>
            <a:off x="731521" y="1716258"/>
            <a:ext cx="3000056" cy="2862322"/>
          </a:xfrm>
          <a:prstGeom prst="rect">
            <a:avLst/>
          </a:prstGeom>
          <a:noFill/>
        </p:spPr>
        <p:txBody>
          <a:bodyPr wrap="square" rtlCol="0">
            <a:spAutoFit/>
          </a:bodyPr>
          <a:lstStyle/>
          <a:p>
            <a:r>
              <a:rPr lang="en-US" sz="3600" dirty="0">
                <a:latin typeface="Dubai Medium" panose="020B0603030403030204" pitchFamily="34" charset="-78"/>
                <a:cs typeface="Dubai Medium" panose="020B0603030403030204" pitchFamily="34" charset="-78"/>
              </a:rPr>
              <a:t>John Beer is the clarinetist in this photo – 2</a:t>
            </a:r>
            <a:r>
              <a:rPr lang="en-US" sz="3600" baseline="30000" dirty="0">
                <a:latin typeface="Dubai Medium" panose="020B0603030403030204" pitchFamily="34" charset="-78"/>
                <a:cs typeface="Dubai Medium" panose="020B0603030403030204" pitchFamily="34" charset="-78"/>
              </a:rPr>
              <a:t>nd</a:t>
            </a:r>
            <a:r>
              <a:rPr lang="en-US" sz="3600" dirty="0">
                <a:latin typeface="Dubai Medium" panose="020B0603030403030204" pitchFamily="34" charset="-78"/>
                <a:cs typeface="Dubai Medium" panose="020B0603030403030204" pitchFamily="34" charset="-78"/>
              </a:rPr>
              <a:t> from the left. </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4887A-24A8-F9F0-F4F8-95A52C2BC288}"/>
              </a:ext>
            </a:extLst>
          </p:cNvPr>
          <p:cNvSpPr>
            <a:spLocks noGrp="1"/>
          </p:cNvSpPr>
          <p:nvPr>
            <p:ph type="title"/>
          </p:nvPr>
        </p:nvSpPr>
        <p:spPr/>
        <p:txBody>
          <a:bodyPr/>
          <a:lstStyle/>
          <a:p>
            <a:pPr algn="ctr"/>
            <a:r>
              <a:rPr lang="en-US" dirty="0">
                <a:latin typeface="Dubai Medium" panose="020B0603030403030204" pitchFamily="34" charset="-78"/>
                <a:cs typeface="Dubai Medium" panose="020B0603030403030204" pitchFamily="34" charset="-78"/>
              </a:rPr>
              <a:t>Oscar </a:t>
            </a:r>
            <a:r>
              <a:rPr lang="en-US" dirty="0" err="1">
                <a:latin typeface="Dubai Medium" panose="020B0603030403030204" pitchFamily="34" charset="-78"/>
                <a:cs typeface="Dubai Medium" panose="020B0603030403030204" pitchFamily="34" charset="-78"/>
              </a:rPr>
              <a:t>Ringwall</a:t>
            </a:r>
            <a:endParaRPr lang="en-US" dirty="0">
              <a:latin typeface="Dubai Medium" panose="020B0603030403030204" pitchFamily="34" charset="-78"/>
              <a:cs typeface="Dubai Medium" panose="020B0603030403030204" pitchFamily="34" charset="-78"/>
            </a:endParaRPr>
          </a:p>
        </p:txBody>
      </p:sp>
      <p:sp>
        <p:nvSpPr>
          <p:cNvPr id="4" name="Content Placeholder 3">
            <a:extLst>
              <a:ext uri="{FF2B5EF4-FFF2-40B4-BE49-F238E27FC236}">
                <a16:creationId xmlns:a16="http://schemas.microsoft.com/office/drawing/2014/main" id="{5F93BFA1-EBFC-BE76-3229-4D011570B5D8}"/>
              </a:ext>
            </a:extLst>
          </p:cNvPr>
          <p:cNvSpPr>
            <a:spLocks noGrp="1"/>
          </p:cNvSpPr>
          <p:nvPr>
            <p:ph idx="1"/>
          </p:nvPr>
        </p:nvSpPr>
        <p:spPr>
          <a:xfrm>
            <a:off x="638463" y="2216345"/>
            <a:ext cx="6392594" cy="4082806"/>
          </a:xfrm>
        </p:spPr>
        <p:txBody>
          <a:bodyPr>
            <a:normAutofit/>
          </a:bodyPr>
          <a:lstStyle/>
          <a:p>
            <a:pPr marL="0" indent="0" algn="just">
              <a:buNone/>
            </a:pPr>
            <a:r>
              <a:rPr lang="en-US" sz="3000" dirty="0">
                <a:latin typeface="Dubai Medium" panose="020B0603030403030204" pitchFamily="34" charset="-78"/>
                <a:cs typeface="Dubai Medium" panose="020B0603030403030204" pitchFamily="34" charset="-78"/>
              </a:rPr>
              <a:t>Mr. </a:t>
            </a:r>
            <a:r>
              <a:rPr lang="en-US" sz="3000" dirty="0" err="1">
                <a:latin typeface="Dubai Medium" panose="020B0603030403030204" pitchFamily="34" charset="-78"/>
                <a:cs typeface="Dubai Medium" panose="020B0603030403030204" pitchFamily="34" charset="-78"/>
              </a:rPr>
              <a:t>Ringwall</a:t>
            </a:r>
            <a:r>
              <a:rPr lang="en-US" sz="3000" dirty="0">
                <a:latin typeface="Dubai Medium" panose="020B0603030403030204" pitchFamily="34" charset="-78"/>
                <a:cs typeface="Dubai Medium" panose="020B0603030403030204" pitchFamily="34" charset="-78"/>
              </a:rPr>
              <a:t> was a Swedish immigrant. He played in Gilmore’s band in Boston then entered the United States Army as a band leader. When he came to Minnesota, he was a member of several local bands and later organized his own military style bands. He was well-known musician in the Twin Cities for more than 25 years.</a:t>
            </a:r>
          </a:p>
        </p:txBody>
      </p:sp>
      <p:pic>
        <p:nvPicPr>
          <p:cNvPr id="7" name="Picture 6" descr="A person in a military uniform holding a baton&#10;&#10;Description automatically generated">
            <a:extLst>
              <a:ext uri="{FF2B5EF4-FFF2-40B4-BE49-F238E27FC236}">
                <a16:creationId xmlns:a16="http://schemas.microsoft.com/office/drawing/2014/main" id="{0F2AD17B-5D02-0F42-423F-EBBFA4305B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7103" y="1825625"/>
            <a:ext cx="3339764" cy="4448566"/>
          </a:xfrm>
          <a:prstGeom prst="rect">
            <a:avLst/>
          </a:prstGeom>
        </p:spPr>
      </p:pic>
    </p:spTree>
    <p:extLst>
      <p:ext uri="{BB962C8B-B14F-4D97-AF65-F5344CB8AC3E}">
        <p14:creationId xmlns:p14="http://schemas.microsoft.com/office/powerpoint/2010/main" val="27742844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E8C1A-F3F5-47C1-FDE3-B9FDB83DF2A2}"/>
              </a:ext>
            </a:extLst>
          </p:cNvPr>
          <p:cNvSpPr>
            <a:spLocks noGrp="1"/>
          </p:cNvSpPr>
          <p:nvPr>
            <p:ph type="title"/>
          </p:nvPr>
        </p:nvSpPr>
        <p:spPr/>
        <p:txBody>
          <a:bodyPr/>
          <a:lstStyle/>
          <a:p>
            <a:pPr algn="ctr"/>
            <a:r>
              <a:rPr lang="en-US" dirty="0">
                <a:latin typeface="Dubai Medium" panose="020B0603030403030204" pitchFamily="34" charset="-78"/>
                <a:cs typeface="Dubai Medium" panose="020B0603030403030204" pitchFamily="34" charset="-78"/>
              </a:rPr>
              <a:t>Joseph </a:t>
            </a:r>
            <a:r>
              <a:rPr lang="en-US" dirty="0" err="1">
                <a:latin typeface="Dubai Medium" panose="020B0603030403030204" pitchFamily="34" charset="-78"/>
                <a:cs typeface="Dubai Medium" panose="020B0603030403030204" pitchFamily="34" charset="-78"/>
              </a:rPr>
              <a:t>Komro</a:t>
            </a:r>
            <a:br>
              <a:rPr lang="en-US" dirty="0">
                <a:latin typeface="Dubai Medium" panose="020B0603030403030204" pitchFamily="34" charset="-78"/>
                <a:cs typeface="Dubai Medium" panose="020B0603030403030204" pitchFamily="34" charset="-78"/>
              </a:rPr>
            </a:br>
            <a:r>
              <a:rPr lang="en-US" sz="3200" dirty="0">
                <a:latin typeface="Dubai Medium" panose="020B0603030403030204" pitchFamily="34" charset="-78"/>
                <a:cs typeface="Dubai Medium" panose="020B0603030403030204" pitchFamily="34" charset="-78"/>
              </a:rPr>
              <a:t>Member of the MSB 1963 - 2004</a:t>
            </a:r>
          </a:p>
        </p:txBody>
      </p:sp>
      <p:pic>
        <p:nvPicPr>
          <p:cNvPr id="4" name="Picture 3">
            <a:extLst>
              <a:ext uri="{FF2B5EF4-FFF2-40B4-BE49-F238E27FC236}">
                <a16:creationId xmlns:a16="http://schemas.microsoft.com/office/drawing/2014/main" id="{F4CDF3B7-200A-17CE-BC57-DECF8228FFE9}"/>
              </a:ext>
            </a:extLst>
          </p:cNvPr>
          <p:cNvPicPr>
            <a:picLocks noChangeAspect="1"/>
          </p:cNvPicPr>
          <p:nvPr/>
        </p:nvPicPr>
        <p:blipFill rotWithShape="1">
          <a:blip r:embed="rId2">
            <a:extLst>
              <a:ext uri="{28A0092B-C50C-407E-A947-70E740481C1C}">
                <a14:useLocalDpi xmlns:a14="http://schemas.microsoft.com/office/drawing/2010/main" val="0"/>
              </a:ext>
            </a:extLst>
          </a:blip>
          <a:srcRect l="11954" t="7901" r="55667" b="67650"/>
          <a:stretch/>
        </p:blipFill>
        <p:spPr>
          <a:xfrm>
            <a:off x="1420837" y="1743442"/>
            <a:ext cx="4093699" cy="4000236"/>
          </a:xfrm>
          <a:prstGeom prst="rect">
            <a:avLst/>
          </a:prstGeom>
        </p:spPr>
      </p:pic>
      <p:sp>
        <p:nvSpPr>
          <p:cNvPr id="3" name="TextBox 2">
            <a:extLst>
              <a:ext uri="{FF2B5EF4-FFF2-40B4-BE49-F238E27FC236}">
                <a16:creationId xmlns:a16="http://schemas.microsoft.com/office/drawing/2014/main" id="{CBF0B03E-D257-808F-BA51-2958033B5ADB}"/>
              </a:ext>
            </a:extLst>
          </p:cNvPr>
          <p:cNvSpPr txBox="1"/>
          <p:nvPr/>
        </p:nvSpPr>
        <p:spPr>
          <a:xfrm>
            <a:off x="6096000" y="2067951"/>
            <a:ext cx="4947138" cy="4031873"/>
          </a:xfrm>
          <a:prstGeom prst="rect">
            <a:avLst/>
          </a:prstGeom>
          <a:noFill/>
        </p:spPr>
        <p:txBody>
          <a:bodyPr wrap="square" rtlCol="0">
            <a:spAutoFit/>
          </a:bodyPr>
          <a:lstStyle/>
          <a:p>
            <a:pPr algn="just"/>
            <a:r>
              <a:rPr lang="en-US" sz="3200" dirty="0">
                <a:latin typeface="Dubai Medium" panose="020B0603030403030204" pitchFamily="34" charset="-78"/>
                <a:cs typeface="Dubai Medium" panose="020B0603030403030204" pitchFamily="34" charset="-78"/>
              </a:rPr>
              <a:t>Joe </a:t>
            </a:r>
            <a:r>
              <a:rPr lang="en-US" sz="3200" dirty="0" err="1">
                <a:latin typeface="Dubai Medium" panose="020B0603030403030204" pitchFamily="34" charset="-78"/>
                <a:cs typeface="Dubai Medium" panose="020B0603030403030204" pitchFamily="34" charset="-78"/>
              </a:rPr>
              <a:t>Komro</a:t>
            </a:r>
            <a:r>
              <a:rPr lang="en-US" sz="3200" dirty="0">
                <a:latin typeface="Dubai Medium" panose="020B0603030403030204" pitchFamily="34" charset="-78"/>
                <a:cs typeface="Dubai Medium" panose="020B0603030403030204" pitchFamily="34" charset="-78"/>
              </a:rPr>
              <a:t> was 19 years old when he started playing clarinet with the MSB in 1963. After 10 years, he took over as Director and became the longest-serving Director of the Band – 30 years. </a:t>
            </a:r>
          </a:p>
        </p:txBody>
      </p:sp>
    </p:spTree>
    <p:extLst>
      <p:ext uri="{BB962C8B-B14F-4D97-AF65-F5344CB8AC3E}">
        <p14:creationId xmlns:p14="http://schemas.microsoft.com/office/powerpoint/2010/main" val="124534090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911E-5637-DE4A-C4E9-A2A9515630C3}"/>
              </a:ext>
            </a:extLst>
          </p:cNvPr>
          <p:cNvSpPr>
            <a:spLocks noGrp="1"/>
          </p:cNvSpPr>
          <p:nvPr>
            <p:ph type="title"/>
          </p:nvPr>
        </p:nvSpPr>
        <p:spPr/>
        <p:txBody>
          <a:bodyPr/>
          <a:lstStyle/>
          <a:p>
            <a:pPr algn="ctr"/>
            <a:r>
              <a:rPr lang="en-US" dirty="0">
                <a:latin typeface="Dubai Medium" panose="020B0603030403030204" pitchFamily="34" charset="-78"/>
                <a:cs typeface="Dubai Medium" panose="020B0603030403030204" pitchFamily="34" charset="-78"/>
              </a:rPr>
              <a:t>Charles E. </a:t>
            </a:r>
            <a:r>
              <a:rPr lang="en-US" dirty="0" err="1">
                <a:latin typeface="Dubai Medium" panose="020B0603030403030204" pitchFamily="34" charset="-78"/>
                <a:cs typeface="Dubai Medium" panose="020B0603030403030204" pitchFamily="34" charset="-78"/>
              </a:rPr>
              <a:t>Bottemiller</a:t>
            </a:r>
            <a:br>
              <a:rPr lang="en-US" dirty="0">
                <a:latin typeface="Dubai Medium" panose="020B0603030403030204" pitchFamily="34" charset="-78"/>
                <a:cs typeface="Dubai Medium" panose="020B0603030403030204" pitchFamily="34" charset="-78"/>
              </a:rPr>
            </a:br>
            <a:r>
              <a:rPr lang="en-US" sz="3200" dirty="0">
                <a:latin typeface="Dubai Medium" panose="020B0603030403030204" pitchFamily="34" charset="-78"/>
                <a:cs typeface="Dubai Medium" panose="020B0603030403030204" pitchFamily="34" charset="-78"/>
              </a:rPr>
              <a:t>Member of the MSB 1974 - 1999</a:t>
            </a:r>
          </a:p>
        </p:txBody>
      </p:sp>
      <p:pic>
        <p:nvPicPr>
          <p:cNvPr id="5" name="Picture 4" descr="A person wearing glasses and a suit">
            <a:extLst>
              <a:ext uri="{FF2B5EF4-FFF2-40B4-BE49-F238E27FC236}">
                <a16:creationId xmlns:a16="http://schemas.microsoft.com/office/drawing/2014/main" id="{1E105E1D-4B2D-F19B-7B2A-5CC06E553823}"/>
              </a:ext>
            </a:extLst>
          </p:cNvPr>
          <p:cNvPicPr>
            <a:picLocks noChangeAspect="1"/>
          </p:cNvPicPr>
          <p:nvPr/>
        </p:nvPicPr>
        <p:blipFill rotWithShape="1">
          <a:blip r:embed="rId2">
            <a:extLst>
              <a:ext uri="{28A0092B-C50C-407E-A947-70E740481C1C}">
                <a14:useLocalDpi xmlns:a14="http://schemas.microsoft.com/office/drawing/2010/main" val="0"/>
              </a:ext>
            </a:extLst>
          </a:blip>
          <a:srcRect l="18252" t="17974" r="16668" b="15996"/>
          <a:stretch/>
        </p:blipFill>
        <p:spPr>
          <a:xfrm>
            <a:off x="838200" y="1814286"/>
            <a:ext cx="4165600" cy="4425406"/>
          </a:xfrm>
          <a:prstGeom prst="rect">
            <a:avLst/>
          </a:prstGeom>
        </p:spPr>
      </p:pic>
      <p:sp>
        <p:nvSpPr>
          <p:cNvPr id="6" name="TextBox 5">
            <a:extLst>
              <a:ext uri="{FF2B5EF4-FFF2-40B4-BE49-F238E27FC236}">
                <a16:creationId xmlns:a16="http://schemas.microsoft.com/office/drawing/2014/main" id="{E2074E85-642D-2CAF-2DC0-871356B9E93B}"/>
              </a:ext>
            </a:extLst>
          </p:cNvPr>
          <p:cNvSpPr txBox="1"/>
          <p:nvPr/>
        </p:nvSpPr>
        <p:spPr>
          <a:xfrm>
            <a:off x="5725552" y="2134163"/>
            <a:ext cx="5303520" cy="3785652"/>
          </a:xfrm>
          <a:prstGeom prst="rect">
            <a:avLst/>
          </a:prstGeom>
          <a:noFill/>
        </p:spPr>
        <p:txBody>
          <a:bodyPr wrap="square" rtlCol="0">
            <a:spAutoFit/>
          </a:bodyPr>
          <a:lstStyle/>
          <a:p>
            <a:pPr algn="just"/>
            <a:r>
              <a:rPr lang="en-US" sz="3000" dirty="0">
                <a:latin typeface="Dubai Medium" panose="020B0603030403030204" pitchFamily="34" charset="-78"/>
                <a:cs typeface="Dubai Medium" panose="020B0603030403030204" pitchFamily="34" charset="-78"/>
              </a:rPr>
              <a:t>Charles also played in the 451</a:t>
            </a:r>
            <a:r>
              <a:rPr lang="en-US" sz="3000" baseline="30000" dirty="0">
                <a:latin typeface="Dubai Medium" panose="020B0603030403030204" pitchFamily="34" charset="-78"/>
                <a:cs typeface="Dubai Medium" panose="020B0603030403030204" pitchFamily="34" charset="-78"/>
              </a:rPr>
              <a:t>st</a:t>
            </a:r>
            <a:r>
              <a:rPr lang="en-US" sz="3000" dirty="0">
                <a:latin typeface="Dubai Medium" panose="020B0603030403030204" pitchFamily="34" charset="-78"/>
                <a:cs typeface="Dubai Medium" panose="020B0603030403030204" pitchFamily="34" charset="-78"/>
              </a:rPr>
              <a:t> Army Band and the Bavarian </a:t>
            </a:r>
            <a:r>
              <a:rPr lang="en-US" sz="3000" dirty="0" err="1">
                <a:latin typeface="Dubai Medium" panose="020B0603030403030204" pitchFamily="34" charset="-78"/>
                <a:cs typeface="Dubai Medium" panose="020B0603030403030204" pitchFamily="34" charset="-78"/>
              </a:rPr>
              <a:t>Musikmeisters</a:t>
            </a:r>
            <a:r>
              <a:rPr lang="en-US" sz="3000" dirty="0">
                <a:latin typeface="Dubai Medium" panose="020B0603030403030204" pitchFamily="34" charset="-78"/>
                <a:cs typeface="Dubai Medium" panose="020B0603030403030204" pitchFamily="34" charset="-78"/>
              </a:rPr>
              <a:t>, performing in at least 30 concerts a year. He was </a:t>
            </a:r>
            <a:r>
              <a:rPr lang="en-US" sz="3000" spc="-100" dirty="0">
                <a:latin typeface="Dubai Medium" panose="020B0603030403030204" pitchFamily="34" charset="-78"/>
                <a:cs typeface="Dubai Medium" panose="020B0603030403030204" pitchFamily="34" charset="-78"/>
              </a:rPr>
              <a:t>a graduate of Macalester College and taught history/</a:t>
            </a:r>
            <a:r>
              <a:rPr lang="en-US" sz="3000" dirty="0">
                <a:latin typeface="Dubai Medium" panose="020B0603030403030204" pitchFamily="34" charset="-78"/>
                <a:cs typeface="Dubai Medium" panose="020B0603030403030204" pitchFamily="34" charset="-78"/>
              </a:rPr>
              <a:t>social studies at </a:t>
            </a:r>
            <a:r>
              <a:rPr lang="en-US" sz="3000" dirty="0" err="1">
                <a:latin typeface="Dubai Medium" panose="020B0603030403030204" pitchFamily="34" charset="-78"/>
                <a:cs typeface="Dubai Medium" panose="020B0603030403030204" pitchFamily="34" charset="-78"/>
              </a:rPr>
              <a:t>Simley</a:t>
            </a:r>
            <a:r>
              <a:rPr lang="en-US" sz="3000" dirty="0">
                <a:latin typeface="Dubai Medium" panose="020B0603030403030204" pitchFamily="34" charset="-78"/>
                <a:cs typeface="Dubai Medium" panose="020B0603030403030204" pitchFamily="34" charset="-78"/>
              </a:rPr>
              <a:t> High School for 18 years. </a:t>
            </a:r>
          </a:p>
        </p:txBody>
      </p:sp>
    </p:spTree>
    <p:extLst>
      <p:ext uri="{BB962C8B-B14F-4D97-AF65-F5344CB8AC3E}">
        <p14:creationId xmlns:p14="http://schemas.microsoft.com/office/powerpoint/2010/main" val="29308634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C52AD-CA27-034A-16C0-D78AB63709BB}"/>
              </a:ext>
            </a:extLst>
          </p:cNvPr>
          <p:cNvSpPr>
            <a:spLocks noGrp="1"/>
          </p:cNvSpPr>
          <p:nvPr>
            <p:ph type="title"/>
          </p:nvPr>
        </p:nvSpPr>
        <p:spPr>
          <a:xfrm>
            <a:off x="838200" y="407329"/>
            <a:ext cx="10515600" cy="1325563"/>
          </a:xfrm>
        </p:spPr>
        <p:txBody>
          <a:bodyPr/>
          <a:lstStyle/>
          <a:p>
            <a:pPr algn="ctr"/>
            <a:r>
              <a:rPr lang="en-US" dirty="0">
                <a:latin typeface="Dubai Medium" panose="020B0603030403030204" pitchFamily="34" charset="-78"/>
                <a:cs typeface="Dubai Medium" panose="020B0603030403030204" pitchFamily="34" charset="-78"/>
              </a:rPr>
              <a:t>Jack Steinmetz</a:t>
            </a:r>
            <a:br>
              <a:rPr lang="en-US" dirty="0">
                <a:latin typeface="Dubai Medium" panose="020B0603030403030204" pitchFamily="34" charset="-78"/>
                <a:cs typeface="Dubai Medium" panose="020B0603030403030204" pitchFamily="34" charset="-78"/>
              </a:rPr>
            </a:br>
            <a:r>
              <a:rPr lang="en-US" sz="3200" dirty="0">
                <a:latin typeface="Dubai Medium" panose="020B0603030403030204" pitchFamily="34" charset="-78"/>
                <a:cs typeface="Dubai Medium" panose="020B0603030403030204" pitchFamily="34" charset="-78"/>
              </a:rPr>
              <a:t>Member of the MSB 1994 - 1998</a:t>
            </a:r>
          </a:p>
        </p:txBody>
      </p:sp>
      <p:pic>
        <p:nvPicPr>
          <p:cNvPr id="3" name="Picture 2">
            <a:extLst>
              <a:ext uri="{FF2B5EF4-FFF2-40B4-BE49-F238E27FC236}">
                <a16:creationId xmlns:a16="http://schemas.microsoft.com/office/drawing/2014/main" id="{DFAE8A89-1DD8-5E93-16C6-4F794FE60A6B}"/>
              </a:ext>
            </a:extLst>
          </p:cNvPr>
          <p:cNvPicPr>
            <a:picLocks noChangeAspect="1"/>
          </p:cNvPicPr>
          <p:nvPr/>
        </p:nvPicPr>
        <p:blipFill>
          <a:blip r:embed="rId2"/>
          <a:stretch>
            <a:fillRect/>
          </a:stretch>
        </p:blipFill>
        <p:spPr>
          <a:xfrm>
            <a:off x="7754229" y="2244090"/>
            <a:ext cx="3467100" cy="3467100"/>
          </a:xfrm>
          <a:prstGeom prst="rect">
            <a:avLst/>
          </a:prstGeom>
        </p:spPr>
      </p:pic>
      <p:sp>
        <p:nvSpPr>
          <p:cNvPr id="4" name="TextBox 3">
            <a:extLst>
              <a:ext uri="{FF2B5EF4-FFF2-40B4-BE49-F238E27FC236}">
                <a16:creationId xmlns:a16="http://schemas.microsoft.com/office/drawing/2014/main" id="{729B8B52-8843-4205-2001-6A7C231F0D07}"/>
              </a:ext>
            </a:extLst>
          </p:cNvPr>
          <p:cNvSpPr txBox="1"/>
          <p:nvPr/>
        </p:nvSpPr>
        <p:spPr>
          <a:xfrm>
            <a:off x="970671" y="1990872"/>
            <a:ext cx="5950634" cy="4247317"/>
          </a:xfrm>
          <a:prstGeom prst="rect">
            <a:avLst/>
          </a:prstGeom>
          <a:noFill/>
        </p:spPr>
        <p:txBody>
          <a:bodyPr wrap="square" rtlCol="0">
            <a:spAutoFit/>
          </a:bodyPr>
          <a:lstStyle/>
          <a:p>
            <a:pPr algn="just"/>
            <a:r>
              <a:rPr lang="en-US" sz="3000" b="0" i="0" dirty="0">
                <a:solidFill>
                  <a:srgbClr val="222222"/>
                </a:solidFill>
                <a:effectLst/>
                <a:latin typeface="Dubai Medium" panose="020B0603030403030204" pitchFamily="34" charset="-78"/>
                <a:cs typeface="Dubai Medium" panose="020B0603030403030204" pitchFamily="34" charset="-78"/>
              </a:rPr>
              <a:t>Jack played clarinet in the Eden Prairie Community Band, Letter Carriers' Band, as well as the MSB. He volunteered many years at the State Fair demonstrating letterpress printing at the Living History Exhibit. He was a beekeeper, readily giving away jars of honey and his homegrown vegetables. </a:t>
            </a:r>
            <a:endParaRPr lang="en-US" sz="3000" dirty="0">
              <a:latin typeface="Dubai Medium" panose="020B0603030403030204" pitchFamily="34" charset="-78"/>
              <a:cs typeface="Dubai Medium" panose="020B0603030403030204" pitchFamily="34" charset="-78"/>
            </a:endParaRPr>
          </a:p>
        </p:txBody>
      </p:sp>
    </p:spTree>
    <p:extLst>
      <p:ext uri="{BB962C8B-B14F-4D97-AF65-F5344CB8AC3E}">
        <p14:creationId xmlns:p14="http://schemas.microsoft.com/office/powerpoint/2010/main" val="285999966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AEE7C-A169-169E-BD92-D90EFC9AD895}"/>
              </a:ext>
            </a:extLst>
          </p:cNvPr>
          <p:cNvSpPr>
            <a:spLocks noGrp="1"/>
          </p:cNvSpPr>
          <p:nvPr>
            <p:ph type="title"/>
          </p:nvPr>
        </p:nvSpPr>
        <p:spPr>
          <a:xfrm>
            <a:off x="1119553" y="505802"/>
            <a:ext cx="10515600" cy="1325563"/>
          </a:xfrm>
        </p:spPr>
        <p:txBody>
          <a:bodyPr/>
          <a:lstStyle/>
          <a:p>
            <a:pPr algn="ctr"/>
            <a:r>
              <a:rPr lang="en-US" dirty="0">
                <a:latin typeface="Dubai Medium" panose="020B0603030403030204" pitchFamily="34" charset="-78"/>
                <a:cs typeface="Dubai Medium" panose="020B0603030403030204" pitchFamily="34" charset="-78"/>
              </a:rPr>
              <a:t>Jan Hoppe</a:t>
            </a:r>
            <a:br>
              <a:rPr lang="en-US" dirty="0"/>
            </a:br>
            <a:r>
              <a:rPr lang="en-US" sz="3200" dirty="0">
                <a:latin typeface="Dubai Medium" panose="020B0603030403030204" pitchFamily="34" charset="-78"/>
                <a:cs typeface="Dubai Medium" panose="020B0603030403030204" pitchFamily="34" charset="-78"/>
              </a:rPr>
              <a:t>Member of the MSB 1996 - 2017</a:t>
            </a:r>
          </a:p>
        </p:txBody>
      </p:sp>
      <p:pic>
        <p:nvPicPr>
          <p:cNvPr id="3" name="Picture 2">
            <a:extLst>
              <a:ext uri="{FF2B5EF4-FFF2-40B4-BE49-F238E27FC236}">
                <a16:creationId xmlns:a16="http://schemas.microsoft.com/office/drawing/2014/main" id="{F7340B10-7E8B-C3C1-32A8-12C0EA7A97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35705" y="2103361"/>
            <a:ext cx="3405554" cy="3795545"/>
          </a:xfrm>
          <a:prstGeom prst="rect">
            <a:avLst/>
          </a:prstGeom>
          <a:noFill/>
        </p:spPr>
      </p:pic>
      <p:sp>
        <p:nvSpPr>
          <p:cNvPr id="4" name="TextBox 3">
            <a:extLst>
              <a:ext uri="{FF2B5EF4-FFF2-40B4-BE49-F238E27FC236}">
                <a16:creationId xmlns:a16="http://schemas.microsoft.com/office/drawing/2014/main" id="{1A42B8A5-F27A-B137-6778-CD4B166923CD}"/>
              </a:ext>
            </a:extLst>
          </p:cNvPr>
          <p:cNvSpPr txBox="1"/>
          <p:nvPr/>
        </p:nvSpPr>
        <p:spPr>
          <a:xfrm>
            <a:off x="1237957" y="2560320"/>
            <a:ext cx="5739618" cy="2554545"/>
          </a:xfrm>
          <a:prstGeom prst="rect">
            <a:avLst/>
          </a:prstGeom>
          <a:noFill/>
        </p:spPr>
        <p:txBody>
          <a:bodyPr wrap="square" rtlCol="0">
            <a:spAutoFit/>
          </a:bodyPr>
          <a:lstStyle/>
          <a:p>
            <a:r>
              <a:rPr lang="en-US" sz="3200" dirty="0">
                <a:latin typeface="Dubai Medium" panose="020B0603030403030204" pitchFamily="34" charset="-78"/>
                <a:cs typeface="Dubai Medium" panose="020B0603030403030204" pitchFamily="34" charset="-78"/>
              </a:rPr>
              <a:t>Jan played clarinet and bass clarinet in the Band for 21 years. During that time, she served on the board as Treasurer for many years. </a:t>
            </a:r>
          </a:p>
        </p:txBody>
      </p:sp>
    </p:spTree>
    <p:extLst>
      <p:ext uri="{BB962C8B-B14F-4D97-AF65-F5344CB8AC3E}">
        <p14:creationId xmlns:p14="http://schemas.microsoft.com/office/powerpoint/2010/main" val="58884404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FD677-6369-34FC-5CF4-27DB39E8FDD8}"/>
              </a:ext>
            </a:extLst>
          </p:cNvPr>
          <p:cNvSpPr>
            <a:spLocks noGrp="1"/>
          </p:cNvSpPr>
          <p:nvPr>
            <p:ph type="title"/>
          </p:nvPr>
        </p:nvSpPr>
        <p:spPr/>
        <p:txBody>
          <a:bodyPr>
            <a:normAutofit fontScale="90000"/>
          </a:bodyPr>
          <a:lstStyle/>
          <a:p>
            <a:pPr algn="ctr"/>
            <a:r>
              <a:rPr lang="en-US" dirty="0">
                <a:latin typeface="Dubai" panose="020B0503030403030204" pitchFamily="34" charset="-78"/>
                <a:cs typeface="Dubai" panose="020B0503030403030204" pitchFamily="34" charset="-78"/>
              </a:rPr>
              <a:t>Our Clarinet Section</a:t>
            </a:r>
            <a:br>
              <a:rPr lang="en-US" dirty="0">
                <a:latin typeface="Dubai" panose="020B0503030403030204" pitchFamily="34" charset="-78"/>
                <a:cs typeface="Dubai" panose="020B0503030403030204" pitchFamily="34" charset="-78"/>
              </a:rPr>
            </a:br>
            <a:r>
              <a:rPr lang="en-US" dirty="0">
                <a:latin typeface="Dubai" panose="020B0503030403030204" pitchFamily="34" charset="-78"/>
                <a:cs typeface="Dubai" panose="020B0503030403030204" pitchFamily="34" charset="-78"/>
              </a:rPr>
              <a:t>Greg, Kat, Fred, Donna and Evan</a:t>
            </a:r>
            <a:br>
              <a:rPr lang="en-US" dirty="0">
                <a:latin typeface="Dubai" panose="020B0503030403030204" pitchFamily="34" charset="-78"/>
                <a:cs typeface="Dubai" panose="020B0503030403030204" pitchFamily="34" charset="-78"/>
              </a:rPr>
            </a:br>
            <a:r>
              <a:rPr lang="en-US" sz="3600" dirty="0">
                <a:latin typeface="Dubai" panose="020B0503030403030204" pitchFamily="34" charset="-78"/>
                <a:cs typeface="Dubai" panose="020B0503030403030204" pitchFamily="34" charset="-78"/>
              </a:rPr>
              <a:t>Not pictured: Anthony, Sara and Carmen</a:t>
            </a:r>
          </a:p>
        </p:txBody>
      </p:sp>
      <p:pic>
        <p:nvPicPr>
          <p:cNvPr id="4" name="Picture 3" descr="A group of people holding musical instruments&#10;&#10;Description automatically generated">
            <a:extLst>
              <a:ext uri="{FF2B5EF4-FFF2-40B4-BE49-F238E27FC236}">
                <a16:creationId xmlns:a16="http://schemas.microsoft.com/office/drawing/2014/main" id="{7124B908-96F0-B3B6-A88A-C60A5B2A72E8}"/>
              </a:ext>
            </a:extLst>
          </p:cNvPr>
          <p:cNvPicPr>
            <a:picLocks noChangeAspect="1"/>
          </p:cNvPicPr>
          <p:nvPr/>
        </p:nvPicPr>
        <p:blipFill rotWithShape="1">
          <a:blip r:embed="rId2">
            <a:extLst>
              <a:ext uri="{28A0092B-C50C-407E-A947-70E740481C1C}">
                <a14:useLocalDpi xmlns:a14="http://schemas.microsoft.com/office/drawing/2010/main" val="0"/>
              </a:ext>
            </a:extLst>
          </a:blip>
          <a:srcRect l="2820" t="5764" r="-2736" b="13689"/>
          <a:stretch/>
        </p:blipFill>
        <p:spPr>
          <a:xfrm>
            <a:off x="2252896" y="1871003"/>
            <a:ext cx="7732386" cy="4621872"/>
          </a:xfrm>
          <a:prstGeom prst="rect">
            <a:avLst/>
          </a:prstGeom>
        </p:spPr>
      </p:pic>
    </p:spTree>
    <p:extLst>
      <p:ext uri="{BB962C8B-B14F-4D97-AF65-F5344CB8AC3E}">
        <p14:creationId xmlns:p14="http://schemas.microsoft.com/office/powerpoint/2010/main" val="1117923386"/>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name="Slide2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A8DB8-F74E-494E-9ED6-8FF3BC440E3D}"/>
              </a:ext>
            </a:extLst>
          </p:cNvPr>
          <p:cNvSpPr txBox="1">
            <a:spLocks noGrp="1"/>
          </p:cNvSpPr>
          <p:nvPr>
            <p:ph type="title"/>
          </p:nvPr>
        </p:nvSpPr>
        <p:spPr>
          <a:xfrm>
            <a:off x="1581150" y="365129"/>
            <a:ext cx="9029700" cy="623708"/>
          </a:xfrm>
        </p:spPr>
        <p:txBody>
          <a:bodyPr>
            <a:normAutofit fontScale="90000"/>
          </a:bodyPr>
          <a:lstStyle/>
          <a:p>
            <a:pPr algn="ctr"/>
            <a:r>
              <a:rPr lang="en-US" dirty="0">
                <a:latin typeface="Dubai" panose="020B0503030403030204" pitchFamily="34" charset="-78"/>
                <a:cs typeface="Dubai" panose="020B0503030403030204" pitchFamily="34" charset="-78"/>
              </a:rPr>
              <a:t>Harriet Island Public Baths - 1904</a:t>
            </a:r>
          </a:p>
        </p:txBody>
      </p:sp>
      <p:pic>
        <p:nvPicPr>
          <p:cNvPr id="3" name="Content Placeholder 3">
            <a:extLst>
              <a:ext uri="{FF2B5EF4-FFF2-40B4-BE49-F238E27FC236}">
                <a16:creationId xmlns:a16="http://schemas.microsoft.com/office/drawing/2014/main" id="{4FB2266C-0653-4B52-BE66-0B79F56810E1}"/>
              </a:ext>
            </a:extLst>
          </p:cNvPr>
          <p:cNvPicPr>
            <a:picLocks noGrp="1" noChangeAspect="1"/>
          </p:cNvPicPr>
          <p:nvPr>
            <p:ph idx="1"/>
          </p:nvPr>
        </p:nvPicPr>
        <p:blipFill>
          <a:blip r:embed="rId3"/>
          <a:stretch>
            <a:fillRect/>
          </a:stretch>
        </p:blipFill>
        <p:spPr>
          <a:xfrm>
            <a:off x="1940842" y="988837"/>
            <a:ext cx="8310316" cy="5869161"/>
          </a:xfrm>
        </p:spPr>
      </p:pic>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628F-A390-7E60-B55B-346C68747D48}"/>
              </a:ext>
            </a:extLst>
          </p:cNvPr>
          <p:cNvSpPr>
            <a:spLocks noGrp="1"/>
          </p:cNvSpPr>
          <p:nvPr>
            <p:ph type="title"/>
          </p:nvPr>
        </p:nvSpPr>
        <p:spPr/>
        <p:txBody>
          <a:bodyPr/>
          <a:lstStyle/>
          <a:p>
            <a:pPr algn="ctr"/>
            <a:r>
              <a:rPr lang="en-US" b="0" dirty="0">
                <a:solidFill>
                  <a:srgbClr val="000000"/>
                </a:solidFill>
                <a:effectLst/>
                <a:latin typeface="Dubai" panose="020B0503030403030204" pitchFamily="34" charset="-78"/>
                <a:cs typeface="Dubai" panose="020B0503030403030204" pitchFamily="34" charset="-78"/>
              </a:rPr>
              <a:t>The Band at Murray, ND - 1906</a:t>
            </a:r>
            <a:endParaRPr lang="en-US" dirty="0">
              <a:latin typeface="Dubai" panose="020B0503030403030204" pitchFamily="34" charset="-78"/>
              <a:cs typeface="Dubai" panose="020B0503030403030204" pitchFamily="34" charset="-78"/>
            </a:endParaRPr>
          </a:p>
        </p:txBody>
      </p:sp>
      <p:pic>
        <p:nvPicPr>
          <p:cNvPr id="3" name="Picture 2">
            <a:extLst>
              <a:ext uri="{FF2B5EF4-FFF2-40B4-BE49-F238E27FC236}">
                <a16:creationId xmlns:a16="http://schemas.microsoft.com/office/drawing/2014/main" id="{B7CD7124-3104-D642-2C96-6FAAB2BDA43A}"/>
              </a:ext>
            </a:extLst>
          </p:cNvPr>
          <p:cNvPicPr>
            <a:picLocks noChangeAspect="1"/>
          </p:cNvPicPr>
          <p:nvPr/>
        </p:nvPicPr>
        <p:blipFill>
          <a:blip r:embed="rId2"/>
          <a:stretch>
            <a:fillRect/>
          </a:stretch>
        </p:blipFill>
        <p:spPr>
          <a:xfrm>
            <a:off x="2296890" y="1420836"/>
            <a:ext cx="7598219" cy="4903226"/>
          </a:xfrm>
          <a:prstGeom prst="rect">
            <a:avLst/>
          </a:prstGeom>
        </p:spPr>
      </p:pic>
    </p:spTree>
    <p:extLst>
      <p:ext uri="{BB962C8B-B14F-4D97-AF65-F5344CB8AC3E}">
        <p14:creationId xmlns:p14="http://schemas.microsoft.com/office/powerpoint/2010/main" val="2478113120"/>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name="Slide3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885D4-E2E9-41A9-B2E0-A66D9F3C3391}"/>
              </a:ext>
            </a:extLst>
          </p:cNvPr>
          <p:cNvSpPr txBox="1">
            <a:spLocks noGrp="1"/>
          </p:cNvSpPr>
          <p:nvPr>
            <p:ph type="title"/>
          </p:nvPr>
        </p:nvSpPr>
        <p:spPr>
          <a:xfrm>
            <a:off x="446315" y="109058"/>
            <a:ext cx="10515600" cy="1325563"/>
          </a:xfrm>
        </p:spPr>
        <p:txBody>
          <a:bodyPr/>
          <a:lstStyle/>
          <a:p>
            <a:pPr lvl="0" algn="ctr"/>
            <a:r>
              <a:rPr lang="en-US" dirty="0">
                <a:latin typeface="Dubai" panose="020B0503030403030204" pitchFamily="34" charset="-78"/>
                <a:cs typeface="Dubai" panose="020B0503030403030204" pitchFamily="34" charset="-78"/>
              </a:rPr>
              <a:t>On the Steps of the State Capitol - 1907</a:t>
            </a:r>
          </a:p>
        </p:txBody>
      </p:sp>
      <p:pic>
        <p:nvPicPr>
          <p:cNvPr id="3" name="Content Placeholder 3">
            <a:extLst>
              <a:ext uri="{FF2B5EF4-FFF2-40B4-BE49-F238E27FC236}">
                <a16:creationId xmlns:a16="http://schemas.microsoft.com/office/drawing/2014/main" id="{9F136489-A158-4454-A4CD-B4D8CA1AD33A}"/>
              </a:ext>
            </a:extLst>
          </p:cNvPr>
          <p:cNvPicPr>
            <a:picLocks noGrp="1" noChangeAspect="1"/>
          </p:cNvPicPr>
          <p:nvPr>
            <p:ph idx="1"/>
          </p:nvPr>
        </p:nvPicPr>
        <p:blipFill rotWithShape="1">
          <a:blip r:embed="rId2"/>
          <a:srcRect l="12057" t="141" r="11401" b="13896"/>
          <a:stretch/>
        </p:blipFill>
        <p:spPr>
          <a:xfrm>
            <a:off x="2576491" y="1196725"/>
            <a:ext cx="6884750" cy="5552217"/>
          </a:xfrm>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CA5D4-C32D-43EA-94EF-598E95CA31D1}"/>
              </a:ext>
            </a:extLst>
          </p:cNvPr>
          <p:cNvSpPr txBox="1">
            <a:spLocks noGrp="1"/>
          </p:cNvSpPr>
          <p:nvPr>
            <p:ph type="title"/>
          </p:nvPr>
        </p:nvSpPr>
        <p:spPr>
          <a:xfrm>
            <a:off x="1181686" y="365128"/>
            <a:ext cx="10172117" cy="654779"/>
          </a:xfrm>
        </p:spPr>
        <p:txBody>
          <a:bodyPr>
            <a:normAutofit fontScale="90000"/>
          </a:bodyPr>
          <a:lstStyle/>
          <a:p>
            <a:pPr lvl="0" algn="ctr"/>
            <a:r>
              <a:rPr lang="en-US" sz="4000" dirty="0">
                <a:latin typeface="Dubai" panose="020B0503030403030204" pitchFamily="34" charset="-78"/>
                <a:cs typeface="Dubai" panose="020B0503030403030204" pitchFamily="34" charset="-78"/>
              </a:rPr>
              <a:t>Minnesota State Fair Grandstand – 1911?</a:t>
            </a:r>
          </a:p>
        </p:txBody>
      </p:sp>
      <p:pic>
        <p:nvPicPr>
          <p:cNvPr id="3" name="Content Placeholder 3">
            <a:extLst>
              <a:ext uri="{FF2B5EF4-FFF2-40B4-BE49-F238E27FC236}">
                <a16:creationId xmlns:a16="http://schemas.microsoft.com/office/drawing/2014/main" id="{31EE1BEE-7656-4287-B0A3-754A8A430A10}"/>
              </a:ext>
            </a:extLst>
          </p:cNvPr>
          <p:cNvPicPr>
            <a:picLocks noGrp="1" noChangeAspect="1"/>
          </p:cNvPicPr>
          <p:nvPr>
            <p:ph idx="1"/>
          </p:nvPr>
        </p:nvPicPr>
        <p:blipFill rotWithShape="1">
          <a:blip r:embed="rId3"/>
          <a:srcRect l="8546" t="14478" r="8343" b="12883"/>
          <a:stretch/>
        </p:blipFill>
        <p:spPr>
          <a:xfrm>
            <a:off x="1350498" y="1280160"/>
            <a:ext cx="9808222" cy="5036234"/>
          </a:xfrm>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E960-1644-4117-A25D-740DC882DFF6}"/>
              </a:ext>
            </a:extLst>
          </p:cNvPr>
          <p:cNvSpPr txBox="1">
            <a:spLocks noGrp="1"/>
          </p:cNvSpPr>
          <p:nvPr>
            <p:ph type="title"/>
          </p:nvPr>
        </p:nvSpPr>
        <p:spPr>
          <a:xfrm>
            <a:off x="1578492" y="145380"/>
            <a:ext cx="9758915" cy="1325559"/>
          </a:xfrm>
        </p:spPr>
        <p:txBody>
          <a:bodyPr/>
          <a:lstStyle/>
          <a:p>
            <a:pPr lvl="0" algn="ctr"/>
            <a:r>
              <a:rPr lang="en-US" sz="4000" dirty="0">
                <a:latin typeface="Dubai" panose="020B0503030403030204" pitchFamily="34" charset="-78"/>
                <a:cs typeface="Dubai" panose="020B0503030403030204" pitchFamily="34" charset="-78"/>
              </a:rPr>
              <a:t>The Band at Como Park Pavilion - 1911</a:t>
            </a:r>
          </a:p>
        </p:txBody>
      </p:sp>
      <p:pic>
        <p:nvPicPr>
          <p:cNvPr id="3" name="Content Placeholder 3">
            <a:extLst>
              <a:ext uri="{FF2B5EF4-FFF2-40B4-BE49-F238E27FC236}">
                <a16:creationId xmlns:a16="http://schemas.microsoft.com/office/drawing/2014/main" id="{FD27990D-C783-427C-8BE9-2B46C7C77AB1}"/>
              </a:ext>
            </a:extLst>
          </p:cNvPr>
          <p:cNvPicPr>
            <a:picLocks noGrp="1" noChangeAspect="1"/>
          </p:cNvPicPr>
          <p:nvPr>
            <p:ph idx="1"/>
          </p:nvPr>
        </p:nvPicPr>
        <p:blipFill>
          <a:blip r:embed="rId3"/>
          <a:stretch>
            <a:fillRect/>
          </a:stretch>
        </p:blipFill>
        <p:spPr>
          <a:xfrm>
            <a:off x="2575249" y="1168190"/>
            <a:ext cx="6890166" cy="5544430"/>
          </a:xfrm>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15D1B5-6E06-41BF-B35E-67C60C222008}"/>
              </a:ext>
            </a:extLst>
          </p:cNvPr>
          <p:cNvPicPr>
            <a:picLocks noChangeAspect="1"/>
          </p:cNvPicPr>
          <p:nvPr/>
        </p:nvPicPr>
        <p:blipFill>
          <a:blip r:embed="rId3"/>
          <a:stretch>
            <a:fillRect/>
          </a:stretch>
        </p:blipFill>
        <p:spPr>
          <a:xfrm>
            <a:off x="118277" y="2099004"/>
            <a:ext cx="12073723" cy="2659992"/>
          </a:xfrm>
          <a:prstGeom prst="rect">
            <a:avLst/>
          </a:prstGeom>
          <a:noFill/>
          <a:ln cap="flat">
            <a:noFill/>
          </a:ln>
          <a:effectLst>
            <a:outerShdw dist="25395" dir="14699641" algn="tl">
              <a:srgbClr val="000000">
                <a:alpha val="50000"/>
              </a:srgbClr>
            </a:outerShdw>
          </a:effectLst>
        </p:spPr>
      </p:pic>
      <p:sp>
        <p:nvSpPr>
          <p:cNvPr id="3" name="TextBox 2">
            <a:extLst>
              <a:ext uri="{FF2B5EF4-FFF2-40B4-BE49-F238E27FC236}">
                <a16:creationId xmlns:a16="http://schemas.microsoft.com/office/drawing/2014/main" id="{A2ECDBBB-7F47-4A4C-B296-5699FB23473D}"/>
              </a:ext>
            </a:extLst>
          </p:cNvPr>
          <p:cNvSpPr txBox="1"/>
          <p:nvPr/>
        </p:nvSpPr>
        <p:spPr>
          <a:xfrm>
            <a:off x="432516" y="929642"/>
            <a:ext cx="11445243" cy="661720"/>
          </a:xfrm>
          <a:prstGeom prst="rect">
            <a:avLst/>
          </a:prstGeom>
          <a:noFill/>
          <a:ln cap="flat">
            <a:noFill/>
          </a:ln>
        </p:spPr>
        <p:txBody>
          <a:bodyPr vert="horz" wrap="square" lIns="91440" tIns="45720" rIns="91440" bIns="45720" anchor="t" anchorCtr="0" compatLnSpc="1">
            <a:spAutoFit/>
          </a:bodyPr>
          <a:lstStyle/>
          <a:p>
            <a:pPr marL="0" marR="0" indent="0" algn="ctr" fontAlgn="auto">
              <a:lnSpc>
                <a:spcPct val="90000"/>
              </a:lnSpc>
              <a:spcBef>
                <a:spcPct val="0"/>
              </a:spcBef>
              <a:spcAft>
                <a:spcPts val="0"/>
              </a:spcAft>
              <a:tabLst/>
              <a:defRPr sz="1800" b="0" i="0" u="none" strike="noStrike" kern="0" cap="none" spc="0" baseline="0">
                <a:solidFill>
                  <a:srgbClr val="000000"/>
                </a:solidFill>
                <a:uFillTx/>
              </a:defRPr>
            </a:pPr>
            <a:r>
              <a:rPr lang="en-US" sz="4000" dirty="0">
                <a:latin typeface="Dubai" panose="020B0503030403030204" pitchFamily="34" charset="-78"/>
                <a:ea typeface="+mj-ea"/>
                <a:cs typeface="Dubai" panose="020B0503030403030204" pitchFamily="34" charset="-78"/>
              </a:rPr>
              <a:t>The Band at the Lake Phalen Pavilion - 1921</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003C9-132B-DCEF-8C4D-AC0A1C716C07}"/>
              </a:ext>
            </a:extLst>
          </p:cNvPr>
          <p:cNvSpPr>
            <a:spLocks noGrp="1"/>
          </p:cNvSpPr>
          <p:nvPr>
            <p:ph type="title"/>
          </p:nvPr>
        </p:nvSpPr>
        <p:spPr/>
        <p:txBody>
          <a:bodyPr/>
          <a:lstStyle/>
          <a:p>
            <a:pPr algn="ctr"/>
            <a:r>
              <a:rPr lang="en-US" dirty="0">
                <a:latin typeface="Dubai" panose="020B0503030403030204" pitchFamily="34" charset="-78"/>
                <a:cs typeface="Dubai" panose="020B0503030403030204" pitchFamily="34" charset="-78"/>
              </a:rPr>
              <a:t>MSB at the College of St. Catherine - 1923</a:t>
            </a:r>
          </a:p>
        </p:txBody>
      </p:sp>
      <p:pic>
        <p:nvPicPr>
          <p:cNvPr id="4" name="Picture 3" descr="A band playing outdoors">
            <a:extLst>
              <a:ext uri="{FF2B5EF4-FFF2-40B4-BE49-F238E27FC236}">
                <a16:creationId xmlns:a16="http://schemas.microsoft.com/office/drawing/2014/main" id="{086D05C0-1914-ACB5-25E0-631CE8E76056}"/>
              </a:ext>
            </a:extLst>
          </p:cNvPr>
          <p:cNvPicPr>
            <a:picLocks noChangeAspect="1"/>
          </p:cNvPicPr>
          <p:nvPr/>
        </p:nvPicPr>
        <p:blipFill rotWithShape="1">
          <a:blip r:embed="rId2">
            <a:extLst>
              <a:ext uri="{28A0092B-C50C-407E-A947-70E740481C1C}">
                <a14:useLocalDpi xmlns:a14="http://schemas.microsoft.com/office/drawing/2010/main" val="0"/>
              </a:ext>
            </a:extLst>
          </a:blip>
          <a:srcRect l="5699" t="3825" r="6218" b="7387"/>
          <a:stretch/>
        </p:blipFill>
        <p:spPr>
          <a:xfrm>
            <a:off x="2929093" y="1420837"/>
            <a:ext cx="6333814" cy="5234711"/>
          </a:xfrm>
          <a:prstGeom prst="rect">
            <a:avLst/>
          </a:prstGeom>
        </p:spPr>
      </p:pic>
      <p:sp>
        <p:nvSpPr>
          <p:cNvPr id="3" name="TextBox 2">
            <a:extLst>
              <a:ext uri="{FF2B5EF4-FFF2-40B4-BE49-F238E27FC236}">
                <a16:creationId xmlns:a16="http://schemas.microsoft.com/office/drawing/2014/main" id="{80BF30D0-EB84-230C-A354-569BCCB80947}"/>
              </a:ext>
            </a:extLst>
          </p:cNvPr>
          <p:cNvSpPr txBox="1"/>
          <p:nvPr/>
        </p:nvSpPr>
        <p:spPr>
          <a:xfrm>
            <a:off x="548639" y="1690688"/>
            <a:ext cx="1899139" cy="4154984"/>
          </a:xfrm>
          <a:prstGeom prst="rect">
            <a:avLst/>
          </a:prstGeom>
          <a:noFill/>
        </p:spPr>
        <p:txBody>
          <a:bodyPr wrap="square" rtlCol="0">
            <a:spAutoFit/>
          </a:bodyPr>
          <a:lstStyle/>
          <a:p>
            <a:r>
              <a:rPr lang="en-US" sz="2400" dirty="0"/>
              <a:t>The occasion was the dedication of the Sacred Heart statue on the campus of St. Kate’s. The statue is still in its original location. </a:t>
            </a:r>
          </a:p>
        </p:txBody>
      </p:sp>
    </p:spTree>
    <p:extLst>
      <p:ext uri="{BB962C8B-B14F-4D97-AF65-F5344CB8AC3E}">
        <p14:creationId xmlns:p14="http://schemas.microsoft.com/office/powerpoint/2010/main" val="138321862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C15DE-3D47-CE43-BAEC-76E531DE9737}"/>
              </a:ext>
            </a:extLst>
          </p:cNvPr>
          <p:cNvSpPr>
            <a:spLocks noGrp="1"/>
          </p:cNvSpPr>
          <p:nvPr>
            <p:ph type="ctrTitle"/>
          </p:nvPr>
        </p:nvSpPr>
        <p:spPr>
          <a:xfrm>
            <a:off x="1524000" y="660401"/>
            <a:ext cx="9144000" cy="1365347"/>
          </a:xfrm>
        </p:spPr>
        <p:txBody>
          <a:bodyPr>
            <a:normAutofit/>
          </a:bodyPr>
          <a:lstStyle/>
          <a:p>
            <a:r>
              <a:rPr lang="en-US" sz="4400" dirty="0">
                <a:latin typeface="Dubai" panose="020B0503030403030204" pitchFamily="34" charset="-78"/>
                <a:cs typeface="Dubai" panose="020B0503030403030204" pitchFamily="34" charset="-78"/>
              </a:rPr>
              <a:t>MSB at the Shrine Children’s Hospital  June 1941</a:t>
            </a:r>
          </a:p>
        </p:txBody>
      </p:sp>
      <p:pic>
        <p:nvPicPr>
          <p:cNvPr id="4" name="Picture 3">
            <a:extLst>
              <a:ext uri="{FF2B5EF4-FFF2-40B4-BE49-F238E27FC236}">
                <a16:creationId xmlns:a16="http://schemas.microsoft.com/office/drawing/2014/main" id="{A11ACD7F-A50C-4EE7-EA0A-C17176679C14}"/>
              </a:ext>
            </a:extLst>
          </p:cNvPr>
          <p:cNvPicPr>
            <a:picLocks noChangeAspect="1"/>
          </p:cNvPicPr>
          <p:nvPr/>
        </p:nvPicPr>
        <p:blipFill rotWithShape="1">
          <a:blip r:embed="rId2"/>
          <a:srcRect t="-1" b="24306"/>
          <a:stretch/>
        </p:blipFill>
        <p:spPr>
          <a:xfrm>
            <a:off x="2716616" y="2025748"/>
            <a:ext cx="6758768" cy="4491166"/>
          </a:xfrm>
          <a:prstGeom prst="rect">
            <a:avLst/>
          </a:prstGeom>
        </p:spPr>
      </p:pic>
    </p:spTree>
    <p:extLst>
      <p:ext uri="{BB962C8B-B14F-4D97-AF65-F5344CB8AC3E}">
        <p14:creationId xmlns:p14="http://schemas.microsoft.com/office/powerpoint/2010/main" val="2864692792"/>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652B3-EF5B-2605-E58B-567F7D538CBC}"/>
              </a:ext>
            </a:extLst>
          </p:cNvPr>
          <p:cNvSpPr>
            <a:spLocks noGrp="1"/>
          </p:cNvSpPr>
          <p:nvPr>
            <p:ph type="title"/>
          </p:nvPr>
        </p:nvSpPr>
        <p:spPr/>
        <p:txBody>
          <a:bodyPr/>
          <a:lstStyle/>
          <a:p>
            <a:pPr algn="ctr"/>
            <a:r>
              <a:rPr lang="en-US" dirty="0">
                <a:latin typeface="Dubai" panose="020B0503030403030204" pitchFamily="34" charset="-78"/>
                <a:cs typeface="Dubai" panose="020B0503030403030204" pitchFamily="34" charset="-78"/>
              </a:rPr>
              <a:t>Memorial Day at Fort Snelling </a:t>
            </a:r>
            <a:br>
              <a:rPr lang="en-US" dirty="0">
                <a:latin typeface="Dubai" panose="020B0503030403030204" pitchFamily="34" charset="-78"/>
                <a:cs typeface="Dubai" panose="020B0503030403030204" pitchFamily="34" charset="-78"/>
              </a:rPr>
            </a:br>
            <a:r>
              <a:rPr lang="en-US" dirty="0">
                <a:latin typeface="Dubai" panose="020B0503030403030204" pitchFamily="34" charset="-78"/>
                <a:cs typeface="Dubai" panose="020B0503030403030204" pitchFamily="34" charset="-78"/>
              </a:rPr>
              <a:t>National Cemetery, 2013</a:t>
            </a:r>
          </a:p>
        </p:txBody>
      </p:sp>
      <p:pic>
        <p:nvPicPr>
          <p:cNvPr id="3" name="Picture 2">
            <a:extLst>
              <a:ext uri="{FF2B5EF4-FFF2-40B4-BE49-F238E27FC236}">
                <a16:creationId xmlns:a16="http://schemas.microsoft.com/office/drawing/2014/main" id="{AEBEC84A-804B-C74E-A181-8FA935FCC9A5}"/>
              </a:ext>
            </a:extLst>
          </p:cNvPr>
          <p:cNvPicPr>
            <a:picLocks noChangeAspect="1"/>
          </p:cNvPicPr>
          <p:nvPr/>
        </p:nvPicPr>
        <p:blipFill>
          <a:blip r:embed="rId2"/>
          <a:stretch>
            <a:fillRect/>
          </a:stretch>
        </p:blipFill>
        <p:spPr>
          <a:xfrm>
            <a:off x="1524000" y="1923903"/>
            <a:ext cx="9144000" cy="4248150"/>
          </a:xfrm>
          <a:prstGeom prst="rect">
            <a:avLst/>
          </a:prstGeom>
        </p:spPr>
      </p:pic>
    </p:spTree>
    <p:extLst>
      <p:ext uri="{BB962C8B-B14F-4D97-AF65-F5344CB8AC3E}">
        <p14:creationId xmlns:p14="http://schemas.microsoft.com/office/powerpoint/2010/main" val="4013431315"/>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835C67-8893-304A-78E3-75853C22FB85}"/>
              </a:ext>
            </a:extLst>
          </p:cNvPr>
          <p:cNvPicPr>
            <a:picLocks noChangeAspect="1"/>
          </p:cNvPicPr>
          <p:nvPr/>
        </p:nvPicPr>
        <p:blipFill>
          <a:blip r:embed="rId2"/>
          <a:stretch>
            <a:fillRect/>
          </a:stretch>
        </p:blipFill>
        <p:spPr>
          <a:xfrm>
            <a:off x="2546116" y="1536027"/>
            <a:ext cx="6893306" cy="5169979"/>
          </a:xfrm>
          <a:prstGeom prst="rect">
            <a:avLst/>
          </a:prstGeom>
        </p:spPr>
      </p:pic>
      <p:sp>
        <p:nvSpPr>
          <p:cNvPr id="3" name="TextBox 2">
            <a:extLst>
              <a:ext uri="{FF2B5EF4-FFF2-40B4-BE49-F238E27FC236}">
                <a16:creationId xmlns:a16="http://schemas.microsoft.com/office/drawing/2014/main" id="{730A0A52-3067-C5B6-7E17-83A0CDE33427}"/>
              </a:ext>
            </a:extLst>
          </p:cNvPr>
          <p:cNvSpPr txBox="1"/>
          <p:nvPr/>
        </p:nvSpPr>
        <p:spPr>
          <a:xfrm>
            <a:off x="1801318" y="766587"/>
            <a:ext cx="8589364" cy="769441"/>
          </a:xfrm>
          <a:prstGeom prst="rect">
            <a:avLst/>
          </a:prstGeom>
          <a:noFill/>
        </p:spPr>
        <p:txBody>
          <a:bodyPr wrap="square" rtlCol="0">
            <a:spAutoFit/>
          </a:bodyPr>
          <a:lstStyle/>
          <a:p>
            <a:pPr algn="ctr"/>
            <a:r>
              <a:rPr lang="en-US" sz="4400" dirty="0">
                <a:latin typeface="Dubai" panose="020B0503030403030204" pitchFamily="34" charset="-78"/>
                <a:cs typeface="Dubai" panose="020B0503030403030204" pitchFamily="34" charset="-78"/>
              </a:rPr>
              <a:t>In Darwin, Minnesota - 2016</a:t>
            </a:r>
          </a:p>
        </p:txBody>
      </p:sp>
    </p:spTree>
    <p:extLst>
      <p:ext uri="{BB962C8B-B14F-4D97-AF65-F5344CB8AC3E}">
        <p14:creationId xmlns:p14="http://schemas.microsoft.com/office/powerpoint/2010/main" val="179395800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7BC94-8C2A-D270-200B-B2B27AC22572}"/>
              </a:ext>
            </a:extLst>
          </p:cNvPr>
          <p:cNvSpPr>
            <a:spLocks noGrp="1"/>
          </p:cNvSpPr>
          <p:nvPr>
            <p:ph type="title"/>
          </p:nvPr>
        </p:nvSpPr>
        <p:spPr/>
        <p:txBody>
          <a:bodyPr/>
          <a:lstStyle/>
          <a:p>
            <a:pPr algn="ctr"/>
            <a:r>
              <a:rPr lang="en-US" dirty="0">
                <a:latin typeface="Dubai" panose="020B0503030403030204" pitchFamily="34" charset="-78"/>
                <a:cs typeface="Dubai" panose="020B0503030403030204" pitchFamily="34" charset="-78"/>
              </a:rPr>
              <a:t>120</a:t>
            </a:r>
            <a:r>
              <a:rPr lang="en-US" baseline="30000" dirty="0">
                <a:latin typeface="Dubai" panose="020B0503030403030204" pitchFamily="34" charset="-78"/>
                <a:cs typeface="Dubai" panose="020B0503030403030204" pitchFamily="34" charset="-78"/>
              </a:rPr>
              <a:t>th</a:t>
            </a:r>
            <a:r>
              <a:rPr lang="en-US" dirty="0">
                <a:latin typeface="Dubai" panose="020B0503030403030204" pitchFamily="34" charset="-78"/>
                <a:cs typeface="Dubai" panose="020B0503030403030204" pitchFamily="34" charset="-78"/>
              </a:rPr>
              <a:t> Anniversary Concert at </a:t>
            </a:r>
            <a:br>
              <a:rPr lang="en-US" dirty="0">
                <a:latin typeface="Dubai" panose="020B0503030403030204" pitchFamily="34" charset="-78"/>
                <a:cs typeface="Dubai" panose="020B0503030403030204" pitchFamily="34" charset="-78"/>
              </a:rPr>
            </a:br>
            <a:r>
              <a:rPr lang="en-US" dirty="0">
                <a:latin typeface="Dubai" panose="020B0503030403030204" pitchFamily="34" charset="-78"/>
                <a:cs typeface="Dubai" panose="020B0503030403030204" pitchFamily="34" charset="-78"/>
              </a:rPr>
              <a:t>Benson Great Hall, 2018</a:t>
            </a:r>
          </a:p>
        </p:txBody>
      </p:sp>
      <p:pic>
        <p:nvPicPr>
          <p:cNvPr id="3" name="Picture 2">
            <a:extLst>
              <a:ext uri="{FF2B5EF4-FFF2-40B4-BE49-F238E27FC236}">
                <a16:creationId xmlns:a16="http://schemas.microsoft.com/office/drawing/2014/main" id="{493078B4-4B0F-BDA4-869B-C260746485E0}"/>
              </a:ext>
            </a:extLst>
          </p:cNvPr>
          <p:cNvPicPr>
            <a:picLocks noChangeAspect="1"/>
          </p:cNvPicPr>
          <p:nvPr/>
        </p:nvPicPr>
        <p:blipFill>
          <a:blip r:embed="rId2"/>
          <a:stretch>
            <a:fillRect/>
          </a:stretch>
        </p:blipFill>
        <p:spPr>
          <a:xfrm>
            <a:off x="1926319" y="1927274"/>
            <a:ext cx="8339362" cy="4690891"/>
          </a:xfrm>
          <a:prstGeom prst="rect">
            <a:avLst/>
          </a:prstGeom>
        </p:spPr>
      </p:pic>
    </p:spTree>
    <p:extLst>
      <p:ext uri="{BB962C8B-B14F-4D97-AF65-F5344CB8AC3E}">
        <p14:creationId xmlns:p14="http://schemas.microsoft.com/office/powerpoint/2010/main" val="201801648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name="Slide3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44BEDD-59A6-4084-9E1F-F57EE5E4F2BE}"/>
              </a:ext>
            </a:extLst>
          </p:cNvPr>
          <p:cNvPicPr>
            <a:picLocks noChangeAspect="1"/>
          </p:cNvPicPr>
          <p:nvPr/>
        </p:nvPicPr>
        <p:blipFill>
          <a:blip r:embed="rId2"/>
          <a:stretch>
            <a:fillRect/>
          </a:stretch>
        </p:blipFill>
        <p:spPr>
          <a:xfrm>
            <a:off x="1751140" y="1187149"/>
            <a:ext cx="9095051" cy="5107981"/>
          </a:xfrm>
          <a:prstGeom prst="rect">
            <a:avLst/>
          </a:prstGeom>
          <a:noFill/>
          <a:ln cap="flat">
            <a:noFill/>
          </a:ln>
          <a:effectLst>
            <a:outerShdw dist="25395" dir="14699641" algn="tl">
              <a:srgbClr val="000000">
                <a:alpha val="50000"/>
              </a:srgbClr>
            </a:outerShdw>
          </a:effectLst>
        </p:spPr>
      </p:pic>
      <p:sp>
        <p:nvSpPr>
          <p:cNvPr id="3" name="TextBox 2">
            <a:extLst>
              <a:ext uri="{FF2B5EF4-FFF2-40B4-BE49-F238E27FC236}">
                <a16:creationId xmlns:a16="http://schemas.microsoft.com/office/drawing/2014/main" id="{663CCD95-4D7D-444B-A6B8-9C0CBB995692}"/>
              </a:ext>
            </a:extLst>
          </p:cNvPr>
          <p:cNvSpPr txBox="1"/>
          <p:nvPr/>
        </p:nvSpPr>
        <p:spPr>
          <a:xfrm>
            <a:off x="970671" y="222244"/>
            <a:ext cx="10207694" cy="707882"/>
          </a:xfrm>
          <a:prstGeom prst="rect">
            <a:avLst/>
          </a:prstGeom>
          <a:noFill/>
          <a:ln w="9528" cap="flat">
            <a:noFill/>
            <a:prstDash val="solid"/>
            <a:miter/>
          </a:ln>
          <a:effectLst>
            <a:outerShdw dist="25395" dir="14699641" algn="tl">
              <a:srgbClr val="000000">
                <a:alpha val="50000"/>
              </a:srgbClr>
            </a:outerShdw>
          </a:effectLst>
        </p:spPr>
        <p:txBody>
          <a:bodyPr vert="horz" wrap="square" lIns="91440" tIns="45720" rIns="91440" bIns="45720" anchor="ctr" anchorCtr="1"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000" b="0" i="0" u="none" strike="noStrike" kern="1200" cap="none" spc="0" baseline="0" dirty="0">
                <a:solidFill>
                  <a:srgbClr val="000000"/>
                </a:solidFill>
                <a:uFillTx/>
                <a:latin typeface="Dubai" panose="020B0503030403030204" pitchFamily="34" charset="-78"/>
                <a:cs typeface="Dubai" panose="020B0503030403030204" pitchFamily="34" charset="-78"/>
              </a:rPr>
              <a:t>Thank You for Attending Today’s Concert!</a:t>
            </a:r>
          </a:p>
        </p:txBody>
      </p:sp>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79301</TotalTime>
  <Words>1122</Words>
  <Application>Microsoft Office PowerPoint</Application>
  <PresentationFormat>Widescreen</PresentationFormat>
  <Paragraphs>75</Paragraphs>
  <Slides>23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Dubai</vt:lpstr>
      <vt:lpstr>Dubai Medium</vt:lpstr>
      <vt:lpstr>Office Theme</vt:lpstr>
      <vt:lpstr>The Minnesota State Band Welcomes You</vt:lpstr>
      <vt:lpstr>The Minnesota State Band - 1898</vt:lpstr>
      <vt:lpstr>Clarinets </vt:lpstr>
      <vt:lpstr>John Beer Played in the MSB 1898 - 1938</vt:lpstr>
      <vt:lpstr>PowerPoint Presentation</vt:lpstr>
      <vt:lpstr>Oscar Ringwall</vt:lpstr>
      <vt:lpstr>Joseph Komro Member of the MSB 1963 - 2004</vt:lpstr>
      <vt:lpstr>Charles E. Bottemiller Member of the MSB 1974 - 1999</vt:lpstr>
      <vt:lpstr>Jack Steinmetz Member of the MSB 1994 - 1998</vt:lpstr>
      <vt:lpstr>Jan Hoppe Member of the MSB 1996 - 2017</vt:lpstr>
      <vt:lpstr>Our Clarinet Section Greg, Kat, Fred, Donna and Evan Not pictured: Anthony, Sara and Carmen</vt:lpstr>
      <vt:lpstr>Harriet Island Public Baths - 1904</vt:lpstr>
      <vt:lpstr>The Band at Murray, ND - 1906</vt:lpstr>
      <vt:lpstr>On the Steps of the State Capitol - 1907</vt:lpstr>
      <vt:lpstr>Minnesota State Fair Grandstand – 1911?</vt:lpstr>
      <vt:lpstr>The Band at Como Park Pavilion - 1911</vt:lpstr>
      <vt:lpstr>PowerPoint Presentation</vt:lpstr>
      <vt:lpstr>MSB at the College of St. Catherine - 1923</vt:lpstr>
      <vt:lpstr>MSB at the Shrine Children’s Hospital  June 1941</vt:lpstr>
      <vt:lpstr>Memorial Day at Fort Snelling  National Cemetery, 2013</vt:lpstr>
      <vt:lpstr>PowerPoint Presentation</vt:lpstr>
      <vt:lpstr>120th Anniversary Concert at  Benson Great Hall, 2018</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Minnesota State Band</dc:title>
  <dc:creator>Gail Bullard</dc:creator>
  <cp:lastModifiedBy>Gail Bullard</cp:lastModifiedBy>
  <cp:revision>79</cp:revision>
  <dcterms:created xsi:type="dcterms:W3CDTF">2018-02-21T20:48:27Z</dcterms:created>
  <dcterms:modified xsi:type="dcterms:W3CDTF">2024-05-09T16:27:30Z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